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eb9cd6d78f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edecc73904642"/>
  </p:sldMasterIdLst>
  <p:sldIdLst>
    <p:sldId xmlns:r="http://schemas.openxmlformats.org/officeDocument/2006/relationships" id="256" r:id="R60202cf114784a0a"/>
    <p:sldId xmlns:r="http://schemas.openxmlformats.org/officeDocument/2006/relationships" id="257" r:id="Re2eef7663d784380"/>
    <p:sldId xmlns:r="http://schemas.openxmlformats.org/officeDocument/2006/relationships" id="258" r:id="Rea7f18cab9684b4c"/>
    <p:sldId xmlns:r="http://schemas.openxmlformats.org/officeDocument/2006/relationships" id="259" r:id="R9dba8868956b42a6"/>
    <p:sldId xmlns:r="http://schemas.openxmlformats.org/officeDocument/2006/relationships" id="260" r:id="Rc88a5f46052f449c"/>
    <p:sldId xmlns:r="http://schemas.openxmlformats.org/officeDocument/2006/relationships" id="261" r:id="R93b6b58cd854475b"/>
    <p:sldId xmlns:r="http://schemas.openxmlformats.org/officeDocument/2006/relationships" id="262" r:id="R5434b3fa611d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edecc73904642" /><Relationship Type="http://schemas.openxmlformats.org/officeDocument/2006/relationships/slide" Target="/ppt/slides/slide1.xml" Id="R60202cf114784a0a" /><Relationship Type="http://schemas.openxmlformats.org/officeDocument/2006/relationships/slide" Target="/ppt/slides/slide2.xml" Id="Re2eef7663d784380" /><Relationship Type="http://schemas.openxmlformats.org/officeDocument/2006/relationships/slide" Target="/ppt/slides/slide3.xml" Id="Rea7f18cab9684b4c" /><Relationship Type="http://schemas.openxmlformats.org/officeDocument/2006/relationships/slide" Target="/ppt/slides/slide4.xml" Id="R9dba8868956b42a6" /><Relationship Type="http://schemas.openxmlformats.org/officeDocument/2006/relationships/slide" Target="/ppt/slides/slide5.xml" Id="Rc88a5f46052f449c" /><Relationship Type="http://schemas.openxmlformats.org/officeDocument/2006/relationships/slide" Target="/ppt/slides/slide6.xml" Id="R93b6b58cd854475b" /><Relationship Type="http://schemas.openxmlformats.org/officeDocument/2006/relationships/slide" Target="/ppt/slides/slide7.xml" Id="R5434b3fa611d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7bafb3f0c4d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740b1638b4dd9" /><Relationship Type="http://schemas.openxmlformats.org/officeDocument/2006/relationships/theme" Target="/ppt/slideMasters/theme/theme1.xml" Id="Re2eda3b23c08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3740b1638b4d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b9b1d46a04e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c03556ea4c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e33be47094e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f9d736a66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9cfc9b05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be28c8a764d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a9794e225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DUUN-SMIA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DUUN-SMIA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793 640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2 157 931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7 121 078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DUUN JOHN ERIK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DUUN ROALD ANDREAS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911 237 245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DUUN-SMIA AS</a:t>
            </a:r>
          </a:p>
        </p:txBody>
      </p:sp>
    </p:spTree>
  </p:cSld>
  <p:clrMapOvr>
    <a:masterClrMapping xmlns:a="http://schemas.openxmlformats.org/drawingml/2006/main"/>
  </p:clrMapOvr>
</p:sld>
</file>