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f2a79f62141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f9014fd054a67"/>
  </p:sldMasterIdLst>
  <p:sldIdLst>
    <p:sldId xmlns:r="http://schemas.openxmlformats.org/officeDocument/2006/relationships" id="256" r:id="R604ef2b9875a44fb"/>
    <p:sldId xmlns:r="http://schemas.openxmlformats.org/officeDocument/2006/relationships" id="257" r:id="R471d9962955f4ab5"/>
    <p:sldId xmlns:r="http://schemas.openxmlformats.org/officeDocument/2006/relationships" id="258" r:id="R433562ecdb6c4dd3"/>
    <p:sldId xmlns:r="http://schemas.openxmlformats.org/officeDocument/2006/relationships" id="259" r:id="Rbc9dce994b954254"/>
    <p:sldId xmlns:r="http://schemas.openxmlformats.org/officeDocument/2006/relationships" id="260" r:id="R032318f39bed4fdc"/>
    <p:sldId xmlns:r="http://schemas.openxmlformats.org/officeDocument/2006/relationships" id="261" r:id="Rc846a79b22a44f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f9014fd054a67" /><Relationship Type="http://schemas.openxmlformats.org/officeDocument/2006/relationships/slide" Target="/ppt/slides/slide1.xml" Id="R604ef2b9875a44fb" /><Relationship Type="http://schemas.openxmlformats.org/officeDocument/2006/relationships/slide" Target="/ppt/slides/slide2.xml" Id="R471d9962955f4ab5" /><Relationship Type="http://schemas.openxmlformats.org/officeDocument/2006/relationships/slide" Target="/ppt/slides/slide3.xml" Id="R433562ecdb6c4dd3" /><Relationship Type="http://schemas.openxmlformats.org/officeDocument/2006/relationships/slide" Target="/ppt/slides/slide4.xml" Id="Rbc9dce994b954254" /><Relationship Type="http://schemas.openxmlformats.org/officeDocument/2006/relationships/slide" Target="/ppt/slides/slide5.xml" Id="R032318f39bed4fdc" /><Relationship Type="http://schemas.openxmlformats.org/officeDocument/2006/relationships/slide" Target="/ppt/slides/slide6.xml" Id="Rc846a79b22a44f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6099c6cdb44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ca28f409541b7" /><Relationship Type="http://schemas.openxmlformats.org/officeDocument/2006/relationships/theme" Target="/ppt/slideMasters/theme/theme1.xml" Id="R60520cbd34e944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1ca28f4095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07e7ebd774d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38caaa2224f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c6f76c66d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74830f3e841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8df45decf4b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4bc4c141e44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MØRENOT DYRKORN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MØRENOT DYRKORN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MØRENOT DYRKORN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MØRENOT DYRKORN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MØRENOT DYRKORN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MØRENOT DYRKORN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MØRENOT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MØRENOT DYRKORN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911 248 549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MØRENOT DYRKORN AS</a:t>
            </a:r>
          </a:p>
        </p:txBody>
      </p:sp>
    </p:spTree>
  </p:cSld>
  <p:clrMapOvr>
    <a:masterClrMapping xmlns:a="http://schemas.openxmlformats.org/drawingml/2006/main"/>
  </p:clrMapOvr>
</p:sld>
</file>