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0a1eb39c8e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9deaff40714d95"/>
  </p:sldMasterIdLst>
  <p:sldIdLst>
    <p:sldId xmlns:r="http://schemas.openxmlformats.org/officeDocument/2006/relationships" id="256" r:id="R76e3a9cb33c3403b"/>
    <p:sldId xmlns:r="http://schemas.openxmlformats.org/officeDocument/2006/relationships" id="257" r:id="R79a8eabae4134df0"/>
    <p:sldId xmlns:r="http://schemas.openxmlformats.org/officeDocument/2006/relationships" id="258" r:id="Rce56b0ac529b49c4"/>
    <p:sldId xmlns:r="http://schemas.openxmlformats.org/officeDocument/2006/relationships" id="259" r:id="R59d8269cf0d94697"/>
    <p:sldId xmlns:r="http://schemas.openxmlformats.org/officeDocument/2006/relationships" id="260" r:id="R6ed414129d7244bd"/>
    <p:sldId xmlns:r="http://schemas.openxmlformats.org/officeDocument/2006/relationships" id="261" r:id="Rfdefef72de2c43a5"/>
    <p:sldId xmlns:r="http://schemas.openxmlformats.org/officeDocument/2006/relationships" id="262" r:id="R224e3561b7094d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deaff40714d95" /><Relationship Type="http://schemas.openxmlformats.org/officeDocument/2006/relationships/slide" Target="/ppt/slides/slide1.xml" Id="R76e3a9cb33c3403b" /><Relationship Type="http://schemas.openxmlformats.org/officeDocument/2006/relationships/slide" Target="/ppt/slides/slide2.xml" Id="R79a8eabae4134df0" /><Relationship Type="http://schemas.openxmlformats.org/officeDocument/2006/relationships/slide" Target="/ppt/slides/slide3.xml" Id="Rce56b0ac529b49c4" /><Relationship Type="http://schemas.openxmlformats.org/officeDocument/2006/relationships/slide" Target="/ppt/slides/slide4.xml" Id="R59d8269cf0d94697" /><Relationship Type="http://schemas.openxmlformats.org/officeDocument/2006/relationships/slide" Target="/ppt/slides/slide5.xml" Id="R6ed414129d7244bd" /><Relationship Type="http://schemas.openxmlformats.org/officeDocument/2006/relationships/slide" Target="/ppt/slides/slide6.xml" Id="Rfdefef72de2c43a5" /><Relationship Type="http://schemas.openxmlformats.org/officeDocument/2006/relationships/slide" Target="/ppt/slides/slide7.xml" Id="R224e3561b7094d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dfb80630f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70cc351eb48cd" /><Relationship Type="http://schemas.openxmlformats.org/officeDocument/2006/relationships/theme" Target="/ppt/slideMasters/theme/theme1.xml" Id="Rf6dd768708e742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70cc351eb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24093bae8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02038ecc94a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e8b0ac897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1ec917b3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b5874e715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cb768da349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33313e1f3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15 065 563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16 065 563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GUNNAR KLEPPE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KLEPPE LAASBY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KLEPPE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Gunnar Kleppe, Sætervegen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agunnkl@gmail.com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911 366 274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ABO AS</a:t>
            </a:r>
          </a:p>
        </p:txBody>
      </p:sp>
    </p:spTree>
  </p:cSld>
  <p:clrMapOvr>
    <a:masterClrMapping xmlns:a="http://schemas.openxmlformats.org/drawingml/2006/main"/>
  </p:clrMapOvr>
</p:sld>
</file>