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d3faa88d7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1295edd704751"/>
  </p:sldMasterIdLst>
  <p:sldIdLst>
    <p:sldId xmlns:r="http://schemas.openxmlformats.org/officeDocument/2006/relationships" id="256" r:id="R6d33cfbbd4f24a00"/>
    <p:sldId xmlns:r="http://schemas.openxmlformats.org/officeDocument/2006/relationships" id="257" r:id="Raf090af36dd442a8"/>
    <p:sldId xmlns:r="http://schemas.openxmlformats.org/officeDocument/2006/relationships" id="258" r:id="Rd735536ed3d647d2"/>
    <p:sldId xmlns:r="http://schemas.openxmlformats.org/officeDocument/2006/relationships" id="259" r:id="R066963c7aaf34072"/>
    <p:sldId xmlns:r="http://schemas.openxmlformats.org/officeDocument/2006/relationships" id="260" r:id="Re46da7378473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1295edd704751" /><Relationship Type="http://schemas.openxmlformats.org/officeDocument/2006/relationships/slide" Target="/ppt/slides/slide1.xml" Id="R6d33cfbbd4f24a00" /><Relationship Type="http://schemas.openxmlformats.org/officeDocument/2006/relationships/slide" Target="/ppt/slides/slide2.xml" Id="Raf090af36dd442a8" /><Relationship Type="http://schemas.openxmlformats.org/officeDocument/2006/relationships/slide" Target="/ppt/slides/slide3.xml" Id="Rd735536ed3d647d2" /><Relationship Type="http://schemas.openxmlformats.org/officeDocument/2006/relationships/slide" Target="/ppt/slides/slide4.xml" Id="R066963c7aaf34072" /><Relationship Type="http://schemas.openxmlformats.org/officeDocument/2006/relationships/slide" Target="/ppt/slides/slide5.xml" Id="Re46da7378473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248ee5087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e5b099af54076" /><Relationship Type="http://schemas.openxmlformats.org/officeDocument/2006/relationships/theme" Target="/ppt/slideMasters/theme/theme1.xml" Id="Rd81d88c1f48d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9e5b099af5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be1505144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d65a63f8d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e99c1f71f47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0cfba1b3c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9d328ec36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BYGDEMØLLE EIGARLAG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BYGDEMØLLE EIGARLAG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BYGDEMØLLE EIGARLAG SA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BYGDEMØLLE EIGARLAG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BYGDEMØLLE EIGARLAG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BYGDEMØLLE EIGARLAG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911 528 363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BYGDEMØLLE EIGARLAG SA</a:t>
            </a:r>
          </a:p>
        </p:txBody>
      </p:sp>
    </p:spTree>
  </p:cSld>
  <p:clrMapOvr>
    <a:masterClrMapping xmlns:a="http://schemas.openxmlformats.org/drawingml/2006/main"/>
  </p:clrMapOvr>
</p:sld>
</file>