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68780d91c149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b1c08bd8ca4572"/>
  </p:sldMasterIdLst>
  <p:sldIdLst>
    <p:sldId xmlns:r="http://schemas.openxmlformats.org/officeDocument/2006/relationships" id="256" r:id="Re7727b6337db4f17"/>
    <p:sldId xmlns:r="http://schemas.openxmlformats.org/officeDocument/2006/relationships" id="257" r:id="R13f8c4f6d57d4fe4"/>
    <p:sldId xmlns:r="http://schemas.openxmlformats.org/officeDocument/2006/relationships" id="258" r:id="Rf65b047ac74044cb"/>
    <p:sldId xmlns:r="http://schemas.openxmlformats.org/officeDocument/2006/relationships" id="259" r:id="R0ef2d6e64b464492"/>
    <p:sldId xmlns:r="http://schemas.openxmlformats.org/officeDocument/2006/relationships" id="260" r:id="R340bed49f10644bd"/>
    <p:sldId xmlns:r="http://schemas.openxmlformats.org/officeDocument/2006/relationships" id="261" r:id="R4c6f1883713647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1c08bd8ca4572" /><Relationship Type="http://schemas.openxmlformats.org/officeDocument/2006/relationships/slide" Target="/ppt/slides/slide1.xml" Id="Re7727b6337db4f17" /><Relationship Type="http://schemas.openxmlformats.org/officeDocument/2006/relationships/slide" Target="/ppt/slides/slide2.xml" Id="R13f8c4f6d57d4fe4" /><Relationship Type="http://schemas.openxmlformats.org/officeDocument/2006/relationships/slide" Target="/ppt/slides/slide3.xml" Id="Rf65b047ac74044cb" /><Relationship Type="http://schemas.openxmlformats.org/officeDocument/2006/relationships/slide" Target="/ppt/slides/slide4.xml" Id="R0ef2d6e64b464492" /><Relationship Type="http://schemas.openxmlformats.org/officeDocument/2006/relationships/slide" Target="/ppt/slides/slide5.xml" Id="R340bed49f10644bd" /><Relationship Type="http://schemas.openxmlformats.org/officeDocument/2006/relationships/slide" Target="/ppt/slides/slide6.xml" Id="R4c6f1883713647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7007d167b40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b8e16d95b4130" /><Relationship Type="http://schemas.openxmlformats.org/officeDocument/2006/relationships/theme" Target="/ppt/slideMasters/theme/theme1.xml" Id="R7a419d4f2d0848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8b8e16d95b41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dcde4fabe4a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f4a0166f04a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debd1e3714a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23ce2acdf45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af2012b3643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a469e67614a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GODE SMAKER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SMAKER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GODE SMAKER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SMAKER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SMAKER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SMAKER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THOMASBERG ASTRID SYNNØVE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SMAKER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911 544 849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SMAKER AS</a:t>
            </a:r>
          </a:p>
        </p:txBody>
      </p:sp>
    </p:spTree>
  </p:cSld>
  <p:clrMapOvr>
    <a:masterClrMapping xmlns:a="http://schemas.openxmlformats.org/drawingml/2006/main"/>
  </p:clrMapOvr>
</p:sld>
</file>