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57bc9e9848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03e435d5754fdd"/>
  </p:sldMasterIdLst>
  <p:sldIdLst>
    <p:sldId xmlns:r="http://schemas.openxmlformats.org/officeDocument/2006/relationships" id="256" r:id="R903de3e47a14497f"/>
    <p:sldId xmlns:r="http://schemas.openxmlformats.org/officeDocument/2006/relationships" id="257" r:id="Rd7f748e85afd4109"/>
    <p:sldId xmlns:r="http://schemas.openxmlformats.org/officeDocument/2006/relationships" id="258" r:id="R653009a3beba4239"/>
    <p:sldId xmlns:r="http://schemas.openxmlformats.org/officeDocument/2006/relationships" id="259" r:id="Rca19f7d79919416e"/>
    <p:sldId xmlns:r="http://schemas.openxmlformats.org/officeDocument/2006/relationships" id="260" r:id="R309fe3acd6304284"/>
    <p:sldId xmlns:r="http://schemas.openxmlformats.org/officeDocument/2006/relationships" id="261" r:id="Rc12ad31103ac4e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3e435d5754fdd" /><Relationship Type="http://schemas.openxmlformats.org/officeDocument/2006/relationships/slide" Target="/ppt/slides/slide1.xml" Id="R903de3e47a14497f" /><Relationship Type="http://schemas.openxmlformats.org/officeDocument/2006/relationships/slide" Target="/ppt/slides/slide2.xml" Id="Rd7f748e85afd4109" /><Relationship Type="http://schemas.openxmlformats.org/officeDocument/2006/relationships/slide" Target="/ppt/slides/slide3.xml" Id="R653009a3beba4239" /><Relationship Type="http://schemas.openxmlformats.org/officeDocument/2006/relationships/slide" Target="/ppt/slides/slide4.xml" Id="Rca19f7d79919416e" /><Relationship Type="http://schemas.openxmlformats.org/officeDocument/2006/relationships/slide" Target="/ppt/slides/slide5.xml" Id="R309fe3acd6304284" /><Relationship Type="http://schemas.openxmlformats.org/officeDocument/2006/relationships/slide" Target="/ppt/slides/slide6.xml" Id="Rc12ad31103ac4e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3ad95f0af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347b3066c403d" /><Relationship Type="http://schemas.openxmlformats.org/officeDocument/2006/relationships/theme" Target="/ppt/slideMasters/theme/theme1.xml" Id="R3abdacd0f00c4a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4347b3066c40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850227c3049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ddc888ab6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16f58000a46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5c07fbc36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6b961fd564e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91c28c1c845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OIL &amp; GAS SAFETY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OIL &amp; GAS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OIL &amp; GAS SAFETY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OIL &amp; GAS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OIL &amp; GAS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OIL &amp; GAS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LANGBAKK NADIA ALEKSANDRA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HELGESEN ALEKSANDER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OIL &amp; GAS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911 554 739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OIL &amp; GAS SAFETY AS</a:t>
            </a:r>
          </a:p>
        </p:txBody>
      </p:sp>
    </p:spTree>
  </p:cSld>
  <p:clrMapOvr>
    <a:masterClrMapping xmlns:a="http://schemas.openxmlformats.org/drawingml/2006/main"/>
  </p:clrMapOvr>
</p:sld>
</file>