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6e76c7f5248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5d03f8082491f"/>
  </p:sldMasterIdLst>
  <p:sldIdLst>
    <p:sldId xmlns:r="http://schemas.openxmlformats.org/officeDocument/2006/relationships" id="256" r:id="R7f8b55251e0743cf"/>
    <p:sldId xmlns:r="http://schemas.openxmlformats.org/officeDocument/2006/relationships" id="257" r:id="R7cdd9ba30fb54855"/>
    <p:sldId xmlns:r="http://schemas.openxmlformats.org/officeDocument/2006/relationships" id="258" r:id="R6fb927b51ddc4c5a"/>
    <p:sldId xmlns:r="http://schemas.openxmlformats.org/officeDocument/2006/relationships" id="259" r:id="R834f542b17df416a"/>
    <p:sldId xmlns:r="http://schemas.openxmlformats.org/officeDocument/2006/relationships" id="260" r:id="Re86512df44a74398"/>
    <p:sldId xmlns:r="http://schemas.openxmlformats.org/officeDocument/2006/relationships" id="261" r:id="Rb314cc8acd1a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5d03f8082491f" /><Relationship Type="http://schemas.openxmlformats.org/officeDocument/2006/relationships/slide" Target="/ppt/slides/slide1.xml" Id="R7f8b55251e0743cf" /><Relationship Type="http://schemas.openxmlformats.org/officeDocument/2006/relationships/slide" Target="/ppt/slides/slide2.xml" Id="R7cdd9ba30fb54855" /><Relationship Type="http://schemas.openxmlformats.org/officeDocument/2006/relationships/slide" Target="/ppt/slides/slide3.xml" Id="R6fb927b51ddc4c5a" /><Relationship Type="http://schemas.openxmlformats.org/officeDocument/2006/relationships/slide" Target="/ppt/slides/slide4.xml" Id="R834f542b17df416a" /><Relationship Type="http://schemas.openxmlformats.org/officeDocument/2006/relationships/slide" Target="/ppt/slides/slide5.xml" Id="Re86512df44a74398" /><Relationship Type="http://schemas.openxmlformats.org/officeDocument/2006/relationships/slide" Target="/ppt/slides/slide6.xml" Id="Rb314cc8acd1a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cc51bfee1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3ba56817e4bb2" /><Relationship Type="http://schemas.openxmlformats.org/officeDocument/2006/relationships/theme" Target="/ppt/slideMasters/theme/theme1.xml" Id="R5e9880a5869b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3ba56817e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ae03ee5f4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a30ec36ec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a3e641df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dccd7a5ec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4914ede6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5960ace34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SØRNORSK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SØRNORSK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SØRNORSK EIENDOM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SØRNORSK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SØRNORSK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SØRNORSK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DAMMAN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FREDAM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SØRNORSK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Bålymoen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post@arnedamman.no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911 565 331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SØRNORSK EIENDOM AS</a:t>
            </a:r>
          </a:p>
        </p:txBody>
      </p:sp>
    </p:spTree>
  </p:cSld>
  <p:clrMapOvr>
    <a:masterClrMapping xmlns:a="http://schemas.openxmlformats.org/drawingml/2006/main"/>
  </p:clrMapOvr>
</p:sld>
</file>