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429231e03948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11b464f394489f"/>
  </p:sldMasterIdLst>
  <p:sldIdLst>
    <p:sldId xmlns:r="http://schemas.openxmlformats.org/officeDocument/2006/relationships" id="256" r:id="Rdc8be83b8c4a40cd"/>
    <p:sldId xmlns:r="http://schemas.openxmlformats.org/officeDocument/2006/relationships" id="257" r:id="R3453e227efde4200"/>
    <p:sldId xmlns:r="http://schemas.openxmlformats.org/officeDocument/2006/relationships" id="258" r:id="Rd9da8944e1ce4d0a"/>
    <p:sldId xmlns:r="http://schemas.openxmlformats.org/officeDocument/2006/relationships" id="259" r:id="R7c9f98ecf0b14d6d"/>
    <p:sldId xmlns:r="http://schemas.openxmlformats.org/officeDocument/2006/relationships" id="260" r:id="Ra972809a21ac4c19"/>
    <p:sldId xmlns:r="http://schemas.openxmlformats.org/officeDocument/2006/relationships" id="261" r:id="R2682531f5c534711"/>
    <p:sldId xmlns:r="http://schemas.openxmlformats.org/officeDocument/2006/relationships" id="262" r:id="R49d72d933cad46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11b464f394489f" /><Relationship Type="http://schemas.openxmlformats.org/officeDocument/2006/relationships/slide" Target="/ppt/slides/slide1.xml" Id="Rdc8be83b8c4a40cd" /><Relationship Type="http://schemas.openxmlformats.org/officeDocument/2006/relationships/slide" Target="/ppt/slides/slide2.xml" Id="R3453e227efde4200" /><Relationship Type="http://schemas.openxmlformats.org/officeDocument/2006/relationships/slide" Target="/ppt/slides/slide3.xml" Id="Rd9da8944e1ce4d0a" /><Relationship Type="http://schemas.openxmlformats.org/officeDocument/2006/relationships/slide" Target="/ppt/slides/slide4.xml" Id="R7c9f98ecf0b14d6d" /><Relationship Type="http://schemas.openxmlformats.org/officeDocument/2006/relationships/slide" Target="/ppt/slides/slide5.xml" Id="Ra972809a21ac4c19" /><Relationship Type="http://schemas.openxmlformats.org/officeDocument/2006/relationships/slide" Target="/ppt/slides/slide6.xml" Id="R2682531f5c534711" /><Relationship Type="http://schemas.openxmlformats.org/officeDocument/2006/relationships/slide" Target="/ppt/slides/slide7.xml" Id="R49d72d933cad46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f791ce4d1d41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7a3d35e8a4cd9" /><Relationship Type="http://schemas.openxmlformats.org/officeDocument/2006/relationships/theme" Target="/ppt/slideMasters/theme/theme1.xml" Id="Re3ca4d31096f42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07a3d35e8a4cd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eea1a46f849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16359a37843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f16d0715dd49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850d27d0749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3fd7911e74e6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a3199de3b42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239ff5aef419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AKI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102 214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6 847 669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9 996 146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STRØMME GARAAS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ZANELLI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Johansen, Semsveien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911 572 001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AKI AS</a:t>
            </a:r>
          </a:p>
        </p:txBody>
      </p:sp>
    </p:spTree>
  </p:cSld>
  <p:clrMapOvr>
    <a:masterClrMapping xmlns:a="http://schemas.openxmlformats.org/drawingml/2006/main"/>
  </p:clrMapOvr>
</p:sld>
</file>