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ea66213e3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28b570d8f4ac3"/>
  </p:sldMasterIdLst>
  <p:sldIdLst>
    <p:sldId xmlns:r="http://schemas.openxmlformats.org/officeDocument/2006/relationships" id="256" r:id="R9631e1a138ed4e36"/>
    <p:sldId xmlns:r="http://schemas.openxmlformats.org/officeDocument/2006/relationships" id="257" r:id="Re53a08eed4344cf9"/>
    <p:sldId xmlns:r="http://schemas.openxmlformats.org/officeDocument/2006/relationships" id="258" r:id="Rdb04f5d10f0b4299"/>
    <p:sldId xmlns:r="http://schemas.openxmlformats.org/officeDocument/2006/relationships" id="259" r:id="Rfb674d4edbed438f"/>
    <p:sldId xmlns:r="http://schemas.openxmlformats.org/officeDocument/2006/relationships" id="260" r:id="R43f5de98a4b940b7"/>
    <p:sldId xmlns:r="http://schemas.openxmlformats.org/officeDocument/2006/relationships" id="261" r:id="R04b7aeba43234983"/>
    <p:sldId xmlns:r="http://schemas.openxmlformats.org/officeDocument/2006/relationships" id="262" r:id="R27af90b26287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28b570d8f4ac3" /><Relationship Type="http://schemas.openxmlformats.org/officeDocument/2006/relationships/slide" Target="/ppt/slides/slide1.xml" Id="R9631e1a138ed4e36" /><Relationship Type="http://schemas.openxmlformats.org/officeDocument/2006/relationships/slide" Target="/ppt/slides/slide2.xml" Id="Re53a08eed4344cf9" /><Relationship Type="http://schemas.openxmlformats.org/officeDocument/2006/relationships/slide" Target="/ppt/slides/slide3.xml" Id="Rdb04f5d10f0b4299" /><Relationship Type="http://schemas.openxmlformats.org/officeDocument/2006/relationships/slide" Target="/ppt/slides/slide4.xml" Id="Rfb674d4edbed438f" /><Relationship Type="http://schemas.openxmlformats.org/officeDocument/2006/relationships/slide" Target="/ppt/slides/slide5.xml" Id="R43f5de98a4b940b7" /><Relationship Type="http://schemas.openxmlformats.org/officeDocument/2006/relationships/slide" Target="/ppt/slides/slide6.xml" Id="R04b7aeba43234983" /><Relationship Type="http://schemas.openxmlformats.org/officeDocument/2006/relationships/slide" Target="/ppt/slides/slide7.xml" Id="R27af90b26287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7b827ab1f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93cec76a8487b" /><Relationship Type="http://schemas.openxmlformats.org/officeDocument/2006/relationships/theme" Target="/ppt/slideMasters/theme/theme1.xml" Id="Rdd3906fc5256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93cec76a8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0289c26e8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6676aaf7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62df2b9bb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b5c49f20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d1637adf6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5530a5a53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391c374cc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ALU-SERVICE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ALU-SERVICE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9 776 346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3 040 506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SOOT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911 574 462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