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a7af74d23b4f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25e644d1404d64"/>
  </p:sldMasterIdLst>
  <p:sldIdLst>
    <p:sldId xmlns:r="http://schemas.openxmlformats.org/officeDocument/2006/relationships" id="256" r:id="Rfcf7b6bc81d644d7"/>
    <p:sldId xmlns:r="http://schemas.openxmlformats.org/officeDocument/2006/relationships" id="257" r:id="R8bec4ed72cf244c8"/>
    <p:sldId xmlns:r="http://schemas.openxmlformats.org/officeDocument/2006/relationships" id="258" r:id="R218def661a1f4677"/>
    <p:sldId xmlns:r="http://schemas.openxmlformats.org/officeDocument/2006/relationships" id="259" r:id="R10d848ce810a43be"/>
    <p:sldId xmlns:r="http://schemas.openxmlformats.org/officeDocument/2006/relationships" id="260" r:id="Re9ae9a709ce04318"/>
    <p:sldId xmlns:r="http://schemas.openxmlformats.org/officeDocument/2006/relationships" id="261" r:id="Re98186b60bd34e2d"/>
    <p:sldId xmlns:r="http://schemas.openxmlformats.org/officeDocument/2006/relationships" id="262" r:id="Re96df2b7f73c42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25e644d1404d64" /><Relationship Type="http://schemas.openxmlformats.org/officeDocument/2006/relationships/slide" Target="/ppt/slides/slide1.xml" Id="Rfcf7b6bc81d644d7" /><Relationship Type="http://schemas.openxmlformats.org/officeDocument/2006/relationships/slide" Target="/ppt/slides/slide2.xml" Id="R8bec4ed72cf244c8" /><Relationship Type="http://schemas.openxmlformats.org/officeDocument/2006/relationships/slide" Target="/ppt/slides/slide3.xml" Id="R218def661a1f4677" /><Relationship Type="http://schemas.openxmlformats.org/officeDocument/2006/relationships/slide" Target="/ppt/slides/slide4.xml" Id="R10d848ce810a43be" /><Relationship Type="http://schemas.openxmlformats.org/officeDocument/2006/relationships/slide" Target="/ppt/slides/slide5.xml" Id="Re9ae9a709ce04318" /><Relationship Type="http://schemas.openxmlformats.org/officeDocument/2006/relationships/slide" Target="/ppt/slides/slide6.xml" Id="Re98186b60bd34e2d" /><Relationship Type="http://schemas.openxmlformats.org/officeDocument/2006/relationships/slide" Target="/ppt/slides/slide7.xml" Id="Re96df2b7f73c42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2e009c63b54d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5dd2bf91214d52" /><Relationship Type="http://schemas.openxmlformats.org/officeDocument/2006/relationships/theme" Target="/ppt/slideMasters/theme/theme1.xml" Id="R4f2e9b50b75f4b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5dd2bf91214d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e61db7635640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d22d4038934b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4de73c158c45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47e78b2de47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c50cb19c4c4d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607bad23b442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06469494f140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SKJÆRA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SKJÆRA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SKJÆRA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SKJÆRA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SKJÆRA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SKJÆRA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13 522 099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17 389 573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SKJÆRA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SVELANDER KRISTIAN G 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SKJÆRA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Munkegata 46B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kristian.svelander@tehas.no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911 576 112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SKJÆRA INVEST AS</a:t>
            </a:r>
          </a:p>
        </p:txBody>
      </p:sp>
    </p:spTree>
  </p:cSld>
  <p:clrMapOvr>
    <a:masterClrMapping xmlns:a="http://schemas.openxmlformats.org/drawingml/2006/main"/>
  </p:clrMapOvr>
</p:sld>
</file>