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1e887c834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3e850dc544237"/>
  </p:sldMasterIdLst>
  <p:sldIdLst>
    <p:sldId xmlns:r="http://schemas.openxmlformats.org/officeDocument/2006/relationships" id="256" r:id="R70fb3bd850164f80"/>
    <p:sldId xmlns:r="http://schemas.openxmlformats.org/officeDocument/2006/relationships" id="257" r:id="R2c323a945ce3420c"/>
    <p:sldId xmlns:r="http://schemas.openxmlformats.org/officeDocument/2006/relationships" id="258" r:id="R136f9b26b0df4753"/>
    <p:sldId xmlns:r="http://schemas.openxmlformats.org/officeDocument/2006/relationships" id="259" r:id="Rdc793bdc2ea041fd"/>
    <p:sldId xmlns:r="http://schemas.openxmlformats.org/officeDocument/2006/relationships" id="260" r:id="Rc58f6802d8db49a4"/>
    <p:sldId xmlns:r="http://schemas.openxmlformats.org/officeDocument/2006/relationships" id="261" r:id="Ra16c7dabec7348f4"/>
    <p:sldId xmlns:r="http://schemas.openxmlformats.org/officeDocument/2006/relationships" id="262" r:id="Rfca1562bbe5b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3e850dc544237" /><Relationship Type="http://schemas.openxmlformats.org/officeDocument/2006/relationships/slide" Target="/ppt/slides/slide1.xml" Id="R70fb3bd850164f80" /><Relationship Type="http://schemas.openxmlformats.org/officeDocument/2006/relationships/slide" Target="/ppt/slides/slide2.xml" Id="R2c323a945ce3420c" /><Relationship Type="http://schemas.openxmlformats.org/officeDocument/2006/relationships/slide" Target="/ppt/slides/slide3.xml" Id="R136f9b26b0df4753" /><Relationship Type="http://schemas.openxmlformats.org/officeDocument/2006/relationships/slide" Target="/ppt/slides/slide4.xml" Id="Rdc793bdc2ea041fd" /><Relationship Type="http://schemas.openxmlformats.org/officeDocument/2006/relationships/slide" Target="/ppt/slides/slide5.xml" Id="Rc58f6802d8db49a4" /><Relationship Type="http://schemas.openxmlformats.org/officeDocument/2006/relationships/slide" Target="/ppt/slides/slide6.xml" Id="Ra16c7dabec7348f4" /><Relationship Type="http://schemas.openxmlformats.org/officeDocument/2006/relationships/slide" Target="/ppt/slides/slide7.xml" Id="Rfca1562bbe5b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13d3306c8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89006e85d4201" /><Relationship Type="http://schemas.openxmlformats.org/officeDocument/2006/relationships/theme" Target="/ppt/slideMasters/theme/theme1.xml" Id="R1146a7b3b508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89006e85d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0520dbe7d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360db3ea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a3586476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c4c11ddb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10b9b7b714a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ef3d7755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972c1b57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REGNSKAP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REGNSKAP AS</a:t>
            </a:r>
          </a:p>
        </p:txBody>
      </p:sp>
    </p:spTree>
  </p:cSld>
  <p:clrMapOvr>
    <a:masterClrMapping xmlns:a="http://schemas.openxmlformats.org/drawingml/2006/main"/>
  </p:clrMapOvr>
</p:sld>
</file>