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bd327b488c44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d27fb478d4421a"/>
  </p:sldMasterIdLst>
  <p:sldIdLst>
    <p:sldId xmlns:r="http://schemas.openxmlformats.org/officeDocument/2006/relationships" id="256" r:id="R0f37c809c61444fb"/>
    <p:sldId xmlns:r="http://schemas.openxmlformats.org/officeDocument/2006/relationships" id="257" r:id="Rbd5fca8f84d4439d"/>
    <p:sldId xmlns:r="http://schemas.openxmlformats.org/officeDocument/2006/relationships" id="258" r:id="R42182d9f97364b9e"/>
    <p:sldId xmlns:r="http://schemas.openxmlformats.org/officeDocument/2006/relationships" id="259" r:id="R3f7637a1de864342"/>
    <p:sldId xmlns:r="http://schemas.openxmlformats.org/officeDocument/2006/relationships" id="260" r:id="R7977c1fbe1594ef2"/>
    <p:sldId xmlns:r="http://schemas.openxmlformats.org/officeDocument/2006/relationships" id="261" r:id="R22fd2cb3f2034386"/>
    <p:sldId xmlns:r="http://schemas.openxmlformats.org/officeDocument/2006/relationships" id="262" r:id="R5e73626c267e4e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d27fb478d4421a" /><Relationship Type="http://schemas.openxmlformats.org/officeDocument/2006/relationships/slide" Target="/ppt/slides/slide1.xml" Id="R0f37c809c61444fb" /><Relationship Type="http://schemas.openxmlformats.org/officeDocument/2006/relationships/slide" Target="/ppt/slides/slide2.xml" Id="Rbd5fca8f84d4439d" /><Relationship Type="http://schemas.openxmlformats.org/officeDocument/2006/relationships/slide" Target="/ppt/slides/slide3.xml" Id="R42182d9f97364b9e" /><Relationship Type="http://schemas.openxmlformats.org/officeDocument/2006/relationships/slide" Target="/ppt/slides/slide4.xml" Id="R3f7637a1de864342" /><Relationship Type="http://schemas.openxmlformats.org/officeDocument/2006/relationships/slide" Target="/ppt/slides/slide5.xml" Id="R7977c1fbe1594ef2" /><Relationship Type="http://schemas.openxmlformats.org/officeDocument/2006/relationships/slide" Target="/ppt/slides/slide6.xml" Id="R22fd2cb3f2034386" /><Relationship Type="http://schemas.openxmlformats.org/officeDocument/2006/relationships/slide" Target="/ppt/slides/slide7.xml" Id="R5e73626c267e4e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99301dd39e4b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0b248c84640b2" /><Relationship Type="http://schemas.openxmlformats.org/officeDocument/2006/relationships/theme" Target="/ppt/slideMasters/theme/theme1.xml" Id="R1d5e9b4ff7b34b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90b248c84640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30c053c854e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8aefbe65b42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b1cffc3e34f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09241215e4d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2dc4a7ffe45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3aca7f3d248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a5a98138d4f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KKN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KKN INVESTMENT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611 525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601 586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608 417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8 050 670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8 352 809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KNUT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Kolbotn terrasse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knut.nielsen@online.no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911 589 117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