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e8dbb68c2d49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2ebad02262400f"/>
  </p:sldMasterIdLst>
  <p:sldIdLst>
    <p:sldId xmlns:r="http://schemas.openxmlformats.org/officeDocument/2006/relationships" id="256" r:id="R4f71c3ade38942ba"/>
    <p:sldId xmlns:r="http://schemas.openxmlformats.org/officeDocument/2006/relationships" id="257" r:id="R942ca1fa7fee437f"/>
    <p:sldId xmlns:r="http://schemas.openxmlformats.org/officeDocument/2006/relationships" id="258" r:id="R42ed31629c5246de"/>
    <p:sldId xmlns:r="http://schemas.openxmlformats.org/officeDocument/2006/relationships" id="259" r:id="Rc6eed9a1b0104b69"/>
    <p:sldId xmlns:r="http://schemas.openxmlformats.org/officeDocument/2006/relationships" id="260" r:id="R46acd5dc52c24265"/>
    <p:sldId xmlns:r="http://schemas.openxmlformats.org/officeDocument/2006/relationships" id="261" r:id="R8b6478edd660461b"/>
    <p:sldId xmlns:r="http://schemas.openxmlformats.org/officeDocument/2006/relationships" id="262" r:id="R6a98bb59a7864d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ebad02262400f" /><Relationship Type="http://schemas.openxmlformats.org/officeDocument/2006/relationships/slide" Target="/ppt/slides/slide1.xml" Id="R4f71c3ade38942ba" /><Relationship Type="http://schemas.openxmlformats.org/officeDocument/2006/relationships/slide" Target="/ppt/slides/slide2.xml" Id="R942ca1fa7fee437f" /><Relationship Type="http://schemas.openxmlformats.org/officeDocument/2006/relationships/slide" Target="/ppt/slides/slide3.xml" Id="R42ed31629c5246de" /><Relationship Type="http://schemas.openxmlformats.org/officeDocument/2006/relationships/slide" Target="/ppt/slides/slide4.xml" Id="Rc6eed9a1b0104b69" /><Relationship Type="http://schemas.openxmlformats.org/officeDocument/2006/relationships/slide" Target="/ppt/slides/slide5.xml" Id="R46acd5dc52c24265" /><Relationship Type="http://schemas.openxmlformats.org/officeDocument/2006/relationships/slide" Target="/ppt/slides/slide6.xml" Id="R8b6478edd660461b" /><Relationship Type="http://schemas.openxmlformats.org/officeDocument/2006/relationships/slide" Target="/ppt/slides/slide7.xml" Id="R6a98bb59a7864d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cace91652a4b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4a24245da4201" /><Relationship Type="http://schemas.openxmlformats.org/officeDocument/2006/relationships/theme" Target="/ppt/slideMasters/theme/theme1.xml" Id="R53e80ae094154b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14a24245da42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96dd251df4f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347a6b59649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9d48ad46745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fb9ae7de24f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f46a58c924f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7aa0d05fc4e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220caa4f044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FARVEHUSET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FARVEHUSET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2 080 893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254 145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346 036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9 131 589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ERNST MARTIN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JOHN MAGNUS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ERNST MARTIN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ERNST MARTIN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JOHN MAGNUS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JOHN MAGNUS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911 593 009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