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f1e4e491e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c38ce61b1a4069"/>
  </p:sldMasterIdLst>
  <p:sldIdLst>
    <p:sldId xmlns:r="http://schemas.openxmlformats.org/officeDocument/2006/relationships" id="256" r:id="R5379033c234a4bab"/>
    <p:sldId xmlns:r="http://schemas.openxmlformats.org/officeDocument/2006/relationships" id="257" r:id="Ree836d4ea253470f"/>
    <p:sldId xmlns:r="http://schemas.openxmlformats.org/officeDocument/2006/relationships" id="258" r:id="R218510a2bdaf40e0"/>
    <p:sldId xmlns:r="http://schemas.openxmlformats.org/officeDocument/2006/relationships" id="259" r:id="R83cb111a20844aaf"/>
    <p:sldId xmlns:r="http://schemas.openxmlformats.org/officeDocument/2006/relationships" id="260" r:id="Raa4538f5219844a5"/>
    <p:sldId xmlns:r="http://schemas.openxmlformats.org/officeDocument/2006/relationships" id="261" r:id="Re3c6cf4ebb9e451d"/>
    <p:sldId xmlns:r="http://schemas.openxmlformats.org/officeDocument/2006/relationships" id="262" r:id="R0781804e973b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38ce61b1a4069" /><Relationship Type="http://schemas.openxmlformats.org/officeDocument/2006/relationships/slide" Target="/ppt/slides/slide1.xml" Id="R5379033c234a4bab" /><Relationship Type="http://schemas.openxmlformats.org/officeDocument/2006/relationships/slide" Target="/ppt/slides/slide2.xml" Id="Ree836d4ea253470f" /><Relationship Type="http://schemas.openxmlformats.org/officeDocument/2006/relationships/slide" Target="/ppt/slides/slide3.xml" Id="R218510a2bdaf40e0" /><Relationship Type="http://schemas.openxmlformats.org/officeDocument/2006/relationships/slide" Target="/ppt/slides/slide4.xml" Id="R83cb111a20844aaf" /><Relationship Type="http://schemas.openxmlformats.org/officeDocument/2006/relationships/slide" Target="/ppt/slides/slide5.xml" Id="Raa4538f5219844a5" /><Relationship Type="http://schemas.openxmlformats.org/officeDocument/2006/relationships/slide" Target="/ppt/slides/slide6.xml" Id="Re3c6cf4ebb9e451d" /><Relationship Type="http://schemas.openxmlformats.org/officeDocument/2006/relationships/slide" Target="/ppt/slides/slide7.xml" Id="R0781804e973b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744625761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ca7da4ec14541" /><Relationship Type="http://schemas.openxmlformats.org/officeDocument/2006/relationships/theme" Target="/ppt/slideMasters/theme/theme1.xml" Id="Rc8919047064047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ca7da4ec1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d84e067944f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a0a1c9ae0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66d4478ea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4e8a98668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4b5b95b6c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b94aa69b944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b4ee3a142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KATHRINE EKANGER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KATHRINE EKANGER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3 584 740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9 112 817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41 335 036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43 014 454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EKANGER RISA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Sartor Tannlegesenter DA, Sartor Senter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5342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911 599 511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