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aa68c1d99f48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148c6f2730472b"/>
  </p:sldMasterIdLst>
  <p:sldIdLst>
    <p:sldId xmlns:r="http://schemas.openxmlformats.org/officeDocument/2006/relationships" id="256" r:id="R90363ce528d1453e"/>
    <p:sldId xmlns:r="http://schemas.openxmlformats.org/officeDocument/2006/relationships" id="257" r:id="R630bf6a7fc724efe"/>
    <p:sldId xmlns:r="http://schemas.openxmlformats.org/officeDocument/2006/relationships" id="258" r:id="R4768fa03d54748c8"/>
    <p:sldId xmlns:r="http://schemas.openxmlformats.org/officeDocument/2006/relationships" id="259" r:id="R6d86aeca24df4a74"/>
    <p:sldId xmlns:r="http://schemas.openxmlformats.org/officeDocument/2006/relationships" id="260" r:id="Rc6269a4b1d6f4666"/>
    <p:sldId xmlns:r="http://schemas.openxmlformats.org/officeDocument/2006/relationships" id="261" r:id="Rb51d99c645a14370"/>
    <p:sldId xmlns:r="http://schemas.openxmlformats.org/officeDocument/2006/relationships" id="262" r:id="R54b573b79fe84d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148c6f2730472b" /><Relationship Type="http://schemas.openxmlformats.org/officeDocument/2006/relationships/slide" Target="/ppt/slides/slide1.xml" Id="R90363ce528d1453e" /><Relationship Type="http://schemas.openxmlformats.org/officeDocument/2006/relationships/slide" Target="/ppt/slides/slide2.xml" Id="R630bf6a7fc724efe" /><Relationship Type="http://schemas.openxmlformats.org/officeDocument/2006/relationships/slide" Target="/ppt/slides/slide3.xml" Id="R4768fa03d54748c8" /><Relationship Type="http://schemas.openxmlformats.org/officeDocument/2006/relationships/slide" Target="/ppt/slides/slide4.xml" Id="R6d86aeca24df4a74" /><Relationship Type="http://schemas.openxmlformats.org/officeDocument/2006/relationships/slide" Target="/ppt/slides/slide5.xml" Id="Rc6269a4b1d6f4666" /><Relationship Type="http://schemas.openxmlformats.org/officeDocument/2006/relationships/slide" Target="/ppt/slides/slide6.xml" Id="Rb51d99c645a14370" /><Relationship Type="http://schemas.openxmlformats.org/officeDocument/2006/relationships/slide" Target="/ppt/slides/slide7.xml" Id="R54b573b79fe84d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721e33a1d549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b66042bf547f9" /><Relationship Type="http://schemas.openxmlformats.org/officeDocument/2006/relationships/theme" Target="/ppt/slideMasters/theme/theme1.xml" Id="Rbdb91afe85ae48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5b66042bf547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6773fba7540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b387daab848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d194b978448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66da77f8747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5157c09664a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59a68498b49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52145fa5f42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 HOLDING OG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 HOLDING OG INVEST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1 317 052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16 303 153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16 970 777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9510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torbjorn.johansen@okonor.no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911 600 102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HOLDING OG INVEST AS</a:t>
            </a:r>
          </a:p>
        </p:txBody>
      </p:sp>
    </p:spTree>
  </p:cSld>
  <p:clrMapOvr>
    <a:masterClrMapping xmlns:a="http://schemas.openxmlformats.org/drawingml/2006/main"/>
  </p:clrMapOvr>
</p:sld>
</file>