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1322ee18ec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9140e05dbf43e8"/>
  </p:sldMasterIdLst>
  <p:sldIdLst>
    <p:sldId xmlns:r="http://schemas.openxmlformats.org/officeDocument/2006/relationships" id="256" r:id="R23aa1c6219a74b29"/>
    <p:sldId xmlns:r="http://schemas.openxmlformats.org/officeDocument/2006/relationships" id="257" r:id="R60e63ec4d906423e"/>
    <p:sldId xmlns:r="http://schemas.openxmlformats.org/officeDocument/2006/relationships" id="258" r:id="R650bc54d6b874965"/>
    <p:sldId xmlns:r="http://schemas.openxmlformats.org/officeDocument/2006/relationships" id="259" r:id="R2dc650a3045f4ebe"/>
    <p:sldId xmlns:r="http://schemas.openxmlformats.org/officeDocument/2006/relationships" id="260" r:id="R562e064532a1453b"/>
    <p:sldId xmlns:r="http://schemas.openxmlformats.org/officeDocument/2006/relationships" id="261" r:id="Rce3ed6bdc2754c89"/>
    <p:sldId xmlns:r="http://schemas.openxmlformats.org/officeDocument/2006/relationships" id="262" r:id="R8146e1a48e8c46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9140e05dbf43e8" /><Relationship Type="http://schemas.openxmlformats.org/officeDocument/2006/relationships/slide" Target="/ppt/slides/slide1.xml" Id="R23aa1c6219a74b29" /><Relationship Type="http://schemas.openxmlformats.org/officeDocument/2006/relationships/slide" Target="/ppt/slides/slide2.xml" Id="R60e63ec4d906423e" /><Relationship Type="http://schemas.openxmlformats.org/officeDocument/2006/relationships/slide" Target="/ppt/slides/slide3.xml" Id="R650bc54d6b874965" /><Relationship Type="http://schemas.openxmlformats.org/officeDocument/2006/relationships/slide" Target="/ppt/slides/slide4.xml" Id="R2dc650a3045f4ebe" /><Relationship Type="http://schemas.openxmlformats.org/officeDocument/2006/relationships/slide" Target="/ppt/slides/slide5.xml" Id="R562e064532a1453b" /><Relationship Type="http://schemas.openxmlformats.org/officeDocument/2006/relationships/slide" Target="/ppt/slides/slide6.xml" Id="Rce3ed6bdc2754c89" /><Relationship Type="http://schemas.openxmlformats.org/officeDocument/2006/relationships/slide" Target="/ppt/slides/slide7.xml" Id="R8146e1a48e8c46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ac1b3b0dc49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9f697661e44e9" /><Relationship Type="http://schemas.openxmlformats.org/officeDocument/2006/relationships/theme" Target="/ppt/slideMasters/theme/theme1.xml" Id="R28c637701214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c9f697661e44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dedbbc09c46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a391460dc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68bc9104d48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9356949b140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0c80c33ad42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ad30c482f4b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cd81823974c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KENTRON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KENTRON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5 203 828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1 140 343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957 611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17 580 616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21 876 961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STEPHAN KLEPSLAND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911 604 841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KENTRON AS</a:t>
            </a:r>
          </a:p>
        </p:txBody>
      </p:sp>
    </p:spTree>
  </p:cSld>
  <p:clrMapOvr>
    <a:masterClrMapping xmlns:a="http://schemas.openxmlformats.org/drawingml/2006/main"/>
  </p:clrMapOvr>
</p:sld>
</file>