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e5cc39da4204c3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65d33ac05fe47c4"/>
  </p:sldMasterIdLst>
  <p:sldIdLst>
    <p:sldId xmlns:r="http://schemas.openxmlformats.org/officeDocument/2006/relationships" id="256" r:id="R1087a010317f401e"/>
    <p:sldId xmlns:r="http://schemas.openxmlformats.org/officeDocument/2006/relationships" id="257" r:id="Rc292fb4842f44cb1"/>
    <p:sldId xmlns:r="http://schemas.openxmlformats.org/officeDocument/2006/relationships" id="258" r:id="R79ce896dff484a58"/>
    <p:sldId xmlns:r="http://schemas.openxmlformats.org/officeDocument/2006/relationships" id="259" r:id="R6bc269ee0cf247f8"/>
    <p:sldId xmlns:r="http://schemas.openxmlformats.org/officeDocument/2006/relationships" id="260" r:id="R00916115aac44eee"/>
    <p:sldId xmlns:r="http://schemas.openxmlformats.org/officeDocument/2006/relationships" id="261" r:id="Rbc6c1569ef6b4ae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65d33ac05fe47c4" /><Relationship Type="http://schemas.openxmlformats.org/officeDocument/2006/relationships/slide" Target="/ppt/slides/slide1.xml" Id="R1087a010317f401e" /><Relationship Type="http://schemas.openxmlformats.org/officeDocument/2006/relationships/slide" Target="/ppt/slides/slide2.xml" Id="Rc292fb4842f44cb1" /><Relationship Type="http://schemas.openxmlformats.org/officeDocument/2006/relationships/slide" Target="/ppt/slides/slide3.xml" Id="R79ce896dff484a58" /><Relationship Type="http://schemas.openxmlformats.org/officeDocument/2006/relationships/slide" Target="/ppt/slides/slide4.xml" Id="R6bc269ee0cf247f8" /><Relationship Type="http://schemas.openxmlformats.org/officeDocument/2006/relationships/slide" Target="/ppt/slides/slide5.xml" Id="R00916115aac44eee" /><Relationship Type="http://schemas.openxmlformats.org/officeDocument/2006/relationships/slide" Target="/ppt/slides/slide6.xml" Id="Rbc6c1569ef6b4ae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62690b58d1b4f6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7c49d538984ad1" /><Relationship Type="http://schemas.openxmlformats.org/officeDocument/2006/relationships/theme" Target="/ppt/slideMasters/theme/theme1.xml" Id="Rb2c1e6429daa48a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d7c49d538984ad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504cb8d8e94d0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e840a5e3d4473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314ca344134b0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05bce9b395412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1ad0ed78c34ea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c6a0c0cc82442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EROTIKKHUSET NO1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EROTIKKHUSET NO1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EROTIKKHUSET NO1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EROTIKKHUSET NO1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EROTIKKHUSET NO1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EROTIKKHUSET NO1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KARLSEN ANITA IREN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EROTIKKHUSET NO1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911 608 596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EROTIKKHUSET NO1 AS</a:t>
            </a:r>
          </a:p>
        </p:txBody>
      </p:sp>
    </p:spTree>
  </p:cSld>
  <p:clrMapOvr>
    <a:masterClrMapping xmlns:a="http://schemas.openxmlformats.org/drawingml/2006/main"/>
  </p:clrMapOvr>
</p:sld>
</file>