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325263d1e547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26bae6a99746e1"/>
  </p:sldMasterIdLst>
  <p:sldIdLst>
    <p:sldId xmlns:r="http://schemas.openxmlformats.org/officeDocument/2006/relationships" id="256" r:id="R55a056c50d374f8c"/>
    <p:sldId xmlns:r="http://schemas.openxmlformats.org/officeDocument/2006/relationships" id="257" r:id="Rd2db8d3bec9e4572"/>
    <p:sldId xmlns:r="http://schemas.openxmlformats.org/officeDocument/2006/relationships" id="258" r:id="Rfe3c96eb003c498f"/>
    <p:sldId xmlns:r="http://schemas.openxmlformats.org/officeDocument/2006/relationships" id="259" r:id="Rdca670511d0e4413"/>
    <p:sldId xmlns:r="http://schemas.openxmlformats.org/officeDocument/2006/relationships" id="260" r:id="R6c08aaa71cd74835"/>
    <p:sldId xmlns:r="http://schemas.openxmlformats.org/officeDocument/2006/relationships" id="261" r:id="Rf945288e6b1b46ac"/>
    <p:sldId xmlns:r="http://schemas.openxmlformats.org/officeDocument/2006/relationships" id="262" r:id="R1ef59d24815c40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26bae6a99746e1" /><Relationship Type="http://schemas.openxmlformats.org/officeDocument/2006/relationships/slide" Target="/ppt/slides/slide1.xml" Id="R55a056c50d374f8c" /><Relationship Type="http://schemas.openxmlformats.org/officeDocument/2006/relationships/slide" Target="/ppt/slides/slide2.xml" Id="Rd2db8d3bec9e4572" /><Relationship Type="http://schemas.openxmlformats.org/officeDocument/2006/relationships/slide" Target="/ppt/slides/slide3.xml" Id="Rfe3c96eb003c498f" /><Relationship Type="http://schemas.openxmlformats.org/officeDocument/2006/relationships/slide" Target="/ppt/slides/slide4.xml" Id="Rdca670511d0e4413" /><Relationship Type="http://schemas.openxmlformats.org/officeDocument/2006/relationships/slide" Target="/ppt/slides/slide5.xml" Id="R6c08aaa71cd74835" /><Relationship Type="http://schemas.openxmlformats.org/officeDocument/2006/relationships/slide" Target="/ppt/slides/slide6.xml" Id="Rf945288e6b1b46ac" /><Relationship Type="http://schemas.openxmlformats.org/officeDocument/2006/relationships/slide" Target="/ppt/slides/slide7.xml" Id="R1ef59d24815c40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93e4da72fd49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33c1d5ef448ef" /><Relationship Type="http://schemas.openxmlformats.org/officeDocument/2006/relationships/theme" Target="/ppt/slideMasters/theme/theme1.xml" Id="R3f087c8b51764e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133c1d5ef448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c0eacb156d4b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2a6a6abe145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c1a04092446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1e212f7124d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d7908192f49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d54766a7d47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2884d4c544e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KMA INVEST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−154 625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3 633 709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35 632 056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36 099 102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MIKAEL ANDREAS CARLSSON HERHEIM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Gjønneshagen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1357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911 609 045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KMA INVEST AS</a:t>
            </a:r>
          </a:p>
        </p:txBody>
      </p:sp>
    </p:spTree>
  </p:cSld>
  <p:clrMapOvr>
    <a:masterClrMapping xmlns:a="http://schemas.openxmlformats.org/drawingml/2006/main"/>
  </p:clrMapOvr>
</p:sld>
</file>