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2a3dcf14b41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2499d9a8d9472e"/>
  </p:sldMasterIdLst>
  <p:sldIdLst>
    <p:sldId xmlns:r="http://schemas.openxmlformats.org/officeDocument/2006/relationships" id="256" r:id="Rf9e365f8894149ef"/>
    <p:sldId xmlns:r="http://schemas.openxmlformats.org/officeDocument/2006/relationships" id="257" r:id="R9e57db6865324ccf"/>
    <p:sldId xmlns:r="http://schemas.openxmlformats.org/officeDocument/2006/relationships" id="258" r:id="Rb3be6492b2a040a5"/>
    <p:sldId xmlns:r="http://schemas.openxmlformats.org/officeDocument/2006/relationships" id="259" r:id="R2bc66b0e98e44987"/>
    <p:sldId xmlns:r="http://schemas.openxmlformats.org/officeDocument/2006/relationships" id="260" r:id="R2f248aca820d4530"/>
    <p:sldId xmlns:r="http://schemas.openxmlformats.org/officeDocument/2006/relationships" id="261" r:id="Rffa7d57af6ba4aad"/>
    <p:sldId xmlns:r="http://schemas.openxmlformats.org/officeDocument/2006/relationships" id="262" r:id="R1035810c13984c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499d9a8d9472e" /><Relationship Type="http://schemas.openxmlformats.org/officeDocument/2006/relationships/slide" Target="/ppt/slides/slide1.xml" Id="Rf9e365f8894149ef" /><Relationship Type="http://schemas.openxmlformats.org/officeDocument/2006/relationships/slide" Target="/ppt/slides/slide2.xml" Id="R9e57db6865324ccf" /><Relationship Type="http://schemas.openxmlformats.org/officeDocument/2006/relationships/slide" Target="/ppt/slides/slide3.xml" Id="Rb3be6492b2a040a5" /><Relationship Type="http://schemas.openxmlformats.org/officeDocument/2006/relationships/slide" Target="/ppt/slides/slide4.xml" Id="R2bc66b0e98e44987" /><Relationship Type="http://schemas.openxmlformats.org/officeDocument/2006/relationships/slide" Target="/ppt/slides/slide5.xml" Id="R2f248aca820d4530" /><Relationship Type="http://schemas.openxmlformats.org/officeDocument/2006/relationships/slide" Target="/ppt/slides/slide6.xml" Id="Rffa7d57af6ba4aad" /><Relationship Type="http://schemas.openxmlformats.org/officeDocument/2006/relationships/slide" Target="/ppt/slides/slide7.xml" Id="R1035810c13984c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14692f93b46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4985c5d844e41" /><Relationship Type="http://schemas.openxmlformats.org/officeDocument/2006/relationships/theme" Target="/ppt/slideMasters/theme/theme1.xml" Id="R2b3b2b5b1a8d45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34985c5d844e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ca045b32049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a8d262456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dd8e5005c45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1a466eb4145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19aaca30046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d5158c5044f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63880c6634f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ØSTBORG BERNTSEN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ØSTBORG BERNTSEN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ØSTBORG BERNTSEN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ØSTBORG BERNTSEN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ØSTBORG BERNTSEN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ØSTBORG BERNTSEN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6 812 923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10 738 342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ØSTBORG BERNTSEN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HENNING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MARITA ØSTBORG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ØSTBORG BERNTSEN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Wilhelmsens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h.berntsen@online.no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911 614 855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ØSTBORG BERNTSEN HOLDING AS</a:t>
            </a:r>
          </a:p>
        </p:txBody>
      </p:sp>
    </p:spTree>
  </p:cSld>
  <p:clrMapOvr>
    <a:masterClrMapping xmlns:a="http://schemas.openxmlformats.org/drawingml/2006/main"/>
  </p:clrMapOvr>
</p:sld>
</file>