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ae1e4facf446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57bdf4d4dc45ef"/>
  </p:sldMasterIdLst>
  <p:sldIdLst>
    <p:sldId xmlns:r="http://schemas.openxmlformats.org/officeDocument/2006/relationships" id="256" r:id="Refd70d957d1c4332"/>
    <p:sldId xmlns:r="http://schemas.openxmlformats.org/officeDocument/2006/relationships" id="257" r:id="R2990cf3b9c3d48c9"/>
    <p:sldId xmlns:r="http://schemas.openxmlformats.org/officeDocument/2006/relationships" id="258" r:id="Rb4b456b199174e8d"/>
    <p:sldId xmlns:r="http://schemas.openxmlformats.org/officeDocument/2006/relationships" id="259" r:id="Ra198618e638741cd"/>
    <p:sldId xmlns:r="http://schemas.openxmlformats.org/officeDocument/2006/relationships" id="260" r:id="R2c56b8e176e04636"/>
    <p:sldId xmlns:r="http://schemas.openxmlformats.org/officeDocument/2006/relationships" id="261" r:id="R57f9d5e110074ae5"/>
    <p:sldId xmlns:r="http://schemas.openxmlformats.org/officeDocument/2006/relationships" id="262" r:id="Rdec10caa7ac540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57bdf4d4dc45ef" /><Relationship Type="http://schemas.openxmlformats.org/officeDocument/2006/relationships/slide" Target="/ppt/slides/slide1.xml" Id="Refd70d957d1c4332" /><Relationship Type="http://schemas.openxmlformats.org/officeDocument/2006/relationships/slide" Target="/ppt/slides/slide2.xml" Id="R2990cf3b9c3d48c9" /><Relationship Type="http://schemas.openxmlformats.org/officeDocument/2006/relationships/slide" Target="/ppt/slides/slide3.xml" Id="Rb4b456b199174e8d" /><Relationship Type="http://schemas.openxmlformats.org/officeDocument/2006/relationships/slide" Target="/ppt/slides/slide4.xml" Id="Ra198618e638741cd" /><Relationship Type="http://schemas.openxmlformats.org/officeDocument/2006/relationships/slide" Target="/ppt/slides/slide5.xml" Id="R2c56b8e176e04636" /><Relationship Type="http://schemas.openxmlformats.org/officeDocument/2006/relationships/slide" Target="/ppt/slides/slide6.xml" Id="R57f9d5e110074ae5" /><Relationship Type="http://schemas.openxmlformats.org/officeDocument/2006/relationships/slide" Target="/ppt/slides/slide7.xml" Id="Rdec10caa7ac540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adbeb20bdd48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49041f37b4462" /><Relationship Type="http://schemas.openxmlformats.org/officeDocument/2006/relationships/theme" Target="/ppt/slideMasters/theme/theme1.xml" Id="R0078abfc83fe46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a49041f37b44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aaae3f77e34b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acb5f692247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d5216a5f547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89b24bbce4e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a833677154c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782d31a244e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33658524254a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NEW RELATIONS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 RELATIONS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NEW RELATIONS AS ble etablert [år] og holder til i Overhalla.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 RELATIONS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 RELATIONS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 RELATIONS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−192 160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1 143 236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1 276 978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2 871 683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 RELATIONS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H&amp;R EQUITY AS  –  46,7 %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JETH CONSULTING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HAMARA INVEST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HEGDAL CONSULTING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 RELATIONS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Svenning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7863 Overhalla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halls@online.no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911 624 230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 RELATIONS AS</a:t>
            </a:r>
          </a:p>
        </p:txBody>
      </p:sp>
    </p:spTree>
  </p:cSld>
  <p:clrMapOvr>
    <a:masterClrMapping xmlns:a="http://schemas.openxmlformats.org/drawingml/2006/main"/>
  </p:clrMapOvr>
</p:sld>
</file>