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c3d7d0888e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cb154ca87f4415"/>
  </p:sldMasterIdLst>
  <p:sldIdLst>
    <p:sldId xmlns:r="http://schemas.openxmlformats.org/officeDocument/2006/relationships" id="256" r:id="R437cd0de15304ac7"/>
    <p:sldId xmlns:r="http://schemas.openxmlformats.org/officeDocument/2006/relationships" id="257" r:id="Rb9c4cbcb185749c5"/>
    <p:sldId xmlns:r="http://schemas.openxmlformats.org/officeDocument/2006/relationships" id="258" r:id="Rf549a154b7944a8a"/>
    <p:sldId xmlns:r="http://schemas.openxmlformats.org/officeDocument/2006/relationships" id="259" r:id="R8c9e4715d7d14a1b"/>
    <p:sldId xmlns:r="http://schemas.openxmlformats.org/officeDocument/2006/relationships" id="260" r:id="R038a2a7e10244677"/>
    <p:sldId xmlns:r="http://schemas.openxmlformats.org/officeDocument/2006/relationships" id="261" r:id="R7dda730795e84e1a"/>
    <p:sldId xmlns:r="http://schemas.openxmlformats.org/officeDocument/2006/relationships" id="262" r:id="R667980646d76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b154ca87f4415" /><Relationship Type="http://schemas.openxmlformats.org/officeDocument/2006/relationships/slide" Target="/ppt/slides/slide1.xml" Id="R437cd0de15304ac7" /><Relationship Type="http://schemas.openxmlformats.org/officeDocument/2006/relationships/slide" Target="/ppt/slides/slide2.xml" Id="Rb9c4cbcb185749c5" /><Relationship Type="http://schemas.openxmlformats.org/officeDocument/2006/relationships/slide" Target="/ppt/slides/slide3.xml" Id="Rf549a154b7944a8a" /><Relationship Type="http://schemas.openxmlformats.org/officeDocument/2006/relationships/slide" Target="/ppt/slides/slide4.xml" Id="R8c9e4715d7d14a1b" /><Relationship Type="http://schemas.openxmlformats.org/officeDocument/2006/relationships/slide" Target="/ppt/slides/slide5.xml" Id="R038a2a7e10244677" /><Relationship Type="http://schemas.openxmlformats.org/officeDocument/2006/relationships/slide" Target="/ppt/slides/slide6.xml" Id="R7dda730795e84e1a" /><Relationship Type="http://schemas.openxmlformats.org/officeDocument/2006/relationships/slide" Target="/ppt/slides/slide7.xml" Id="R667980646d76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81c91f410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d51f793a4b81" /><Relationship Type="http://schemas.openxmlformats.org/officeDocument/2006/relationships/theme" Target="/ppt/slideMasters/theme/theme1.xml" Id="R413f3ce5934d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0cd51f793a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f7ef5f20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35e723d9b4e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5ee4b6e06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a96adc3ac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da8b0d39c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7c0780cc540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27e7cd72f43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FORSIKRINGSSENTER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FORSIKRINGSSENTER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16 249 220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1 460 592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2 555 782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6 054 231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RISNES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911 628 821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FORSIKRINGSSENTER AS</a:t>
            </a:r>
          </a:p>
        </p:txBody>
      </p:sp>
    </p:spTree>
  </p:cSld>
  <p:clrMapOvr>
    <a:masterClrMapping xmlns:a="http://schemas.openxmlformats.org/drawingml/2006/main"/>
  </p:clrMapOvr>
</p:sld>
</file>