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e00dcdc74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f9bcd8db547ba"/>
  </p:sldMasterIdLst>
  <p:sldIdLst>
    <p:sldId xmlns:r="http://schemas.openxmlformats.org/officeDocument/2006/relationships" id="256" r:id="Race0d2243b584043"/>
    <p:sldId xmlns:r="http://schemas.openxmlformats.org/officeDocument/2006/relationships" id="257" r:id="R39f676e73cc7421a"/>
    <p:sldId xmlns:r="http://schemas.openxmlformats.org/officeDocument/2006/relationships" id="258" r:id="R7a1dd7b6c08a4ad7"/>
    <p:sldId xmlns:r="http://schemas.openxmlformats.org/officeDocument/2006/relationships" id="259" r:id="Rfa7728259cc74c72"/>
    <p:sldId xmlns:r="http://schemas.openxmlformats.org/officeDocument/2006/relationships" id="260" r:id="Rcf0fda28316345fb"/>
    <p:sldId xmlns:r="http://schemas.openxmlformats.org/officeDocument/2006/relationships" id="261" r:id="R0c33516dfa83400e"/>
    <p:sldId xmlns:r="http://schemas.openxmlformats.org/officeDocument/2006/relationships" id="262" r:id="R19e48df2314e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f9bcd8db547ba" /><Relationship Type="http://schemas.openxmlformats.org/officeDocument/2006/relationships/slide" Target="/ppt/slides/slide1.xml" Id="Race0d2243b584043" /><Relationship Type="http://schemas.openxmlformats.org/officeDocument/2006/relationships/slide" Target="/ppt/slides/slide2.xml" Id="R39f676e73cc7421a" /><Relationship Type="http://schemas.openxmlformats.org/officeDocument/2006/relationships/slide" Target="/ppt/slides/slide3.xml" Id="R7a1dd7b6c08a4ad7" /><Relationship Type="http://schemas.openxmlformats.org/officeDocument/2006/relationships/slide" Target="/ppt/slides/slide4.xml" Id="Rfa7728259cc74c72" /><Relationship Type="http://schemas.openxmlformats.org/officeDocument/2006/relationships/slide" Target="/ppt/slides/slide5.xml" Id="Rcf0fda28316345fb" /><Relationship Type="http://schemas.openxmlformats.org/officeDocument/2006/relationships/slide" Target="/ppt/slides/slide6.xml" Id="R0c33516dfa83400e" /><Relationship Type="http://schemas.openxmlformats.org/officeDocument/2006/relationships/slide" Target="/ppt/slides/slide7.xml" Id="R19e48df2314e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679a015fe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1fcb62f114116" /><Relationship Type="http://schemas.openxmlformats.org/officeDocument/2006/relationships/theme" Target="/ppt/slideMasters/theme/theme1.xml" Id="R60dc4dd335fe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1fcb62f11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e2bd706e8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f3f675290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217cf660b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8a9ea24a6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e5c7415d6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039b3517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4158eda3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LINDA 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