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0bd8b263df4c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ed125546e4cdc"/>
  </p:sldMasterIdLst>
  <p:sldIdLst>
    <p:sldId xmlns:r="http://schemas.openxmlformats.org/officeDocument/2006/relationships" id="256" r:id="Re66930bc2a564b07"/>
    <p:sldId xmlns:r="http://schemas.openxmlformats.org/officeDocument/2006/relationships" id="257" r:id="R7671f636714947e9"/>
    <p:sldId xmlns:r="http://schemas.openxmlformats.org/officeDocument/2006/relationships" id="258" r:id="R63321a72a7b140f1"/>
    <p:sldId xmlns:r="http://schemas.openxmlformats.org/officeDocument/2006/relationships" id="259" r:id="R683d0972a70c4129"/>
    <p:sldId xmlns:r="http://schemas.openxmlformats.org/officeDocument/2006/relationships" id="260" r:id="Rcd38d6876ecc474b"/>
    <p:sldId xmlns:r="http://schemas.openxmlformats.org/officeDocument/2006/relationships" id="261" r:id="Rad375a264945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ed125546e4cdc" /><Relationship Type="http://schemas.openxmlformats.org/officeDocument/2006/relationships/slide" Target="/ppt/slides/slide1.xml" Id="Re66930bc2a564b07" /><Relationship Type="http://schemas.openxmlformats.org/officeDocument/2006/relationships/slide" Target="/ppt/slides/slide2.xml" Id="R7671f636714947e9" /><Relationship Type="http://schemas.openxmlformats.org/officeDocument/2006/relationships/slide" Target="/ppt/slides/slide3.xml" Id="R63321a72a7b140f1" /><Relationship Type="http://schemas.openxmlformats.org/officeDocument/2006/relationships/slide" Target="/ppt/slides/slide4.xml" Id="R683d0972a70c4129" /><Relationship Type="http://schemas.openxmlformats.org/officeDocument/2006/relationships/slide" Target="/ppt/slides/slide5.xml" Id="Rcd38d6876ecc474b" /><Relationship Type="http://schemas.openxmlformats.org/officeDocument/2006/relationships/slide" Target="/ppt/slides/slide6.xml" Id="Rad375a264945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53c0bab08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591677c114453" /><Relationship Type="http://schemas.openxmlformats.org/officeDocument/2006/relationships/theme" Target="/ppt/slideMasters/theme/theme1.xml" Id="Rd2fce5fae59b41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591677c1144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c646653eb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43a2e7e84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ebedcdde3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6c5a330bd4f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6afdade7f40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9059638fe49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TITT INN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911 640 708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