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780372d2ba48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c2205093854a58"/>
  </p:sldMasterIdLst>
  <p:sldIdLst>
    <p:sldId xmlns:r="http://schemas.openxmlformats.org/officeDocument/2006/relationships" id="256" r:id="Rc826dcae323a441e"/>
    <p:sldId xmlns:r="http://schemas.openxmlformats.org/officeDocument/2006/relationships" id="257" r:id="Rc8183ea3df584ada"/>
    <p:sldId xmlns:r="http://schemas.openxmlformats.org/officeDocument/2006/relationships" id="258" r:id="R8a4ef2ee5b4a492b"/>
    <p:sldId xmlns:r="http://schemas.openxmlformats.org/officeDocument/2006/relationships" id="259" r:id="R36e49cf3f0f64ddf"/>
    <p:sldId xmlns:r="http://schemas.openxmlformats.org/officeDocument/2006/relationships" id="260" r:id="R488a5f43f1b445aa"/>
    <p:sldId xmlns:r="http://schemas.openxmlformats.org/officeDocument/2006/relationships" id="261" r:id="Rcee6c7235e4143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2205093854a58" /><Relationship Type="http://schemas.openxmlformats.org/officeDocument/2006/relationships/slide" Target="/ppt/slides/slide1.xml" Id="Rc826dcae323a441e" /><Relationship Type="http://schemas.openxmlformats.org/officeDocument/2006/relationships/slide" Target="/ppt/slides/slide2.xml" Id="Rc8183ea3df584ada" /><Relationship Type="http://schemas.openxmlformats.org/officeDocument/2006/relationships/slide" Target="/ppt/slides/slide3.xml" Id="R8a4ef2ee5b4a492b" /><Relationship Type="http://schemas.openxmlformats.org/officeDocument/2006/relationships/slide" Target="/ppt/slides/slide4.xml" Id="R36e49cf3f0f64ddf" /><Relationship Type="http://schemas.openxmlformats.org/officeDocument/2006/relationships/slide" Target="/ppt/slides/slide5.xml" Id="R488a5f43f1b445aa" /><Relationship Type="http://schemas.openxmlformats.org/officeDocument/2006/relationships/slide" Target="/ppt/slides/slide6.xml" Id="Rcee6c7235e4143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af88736af4f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11622fbfb4642" /><Relationship Type="http://schemas.openxmlformats.org/officeDocument/2006/relationships/theme" Target="/ppt/slideMasters/theme/theme1.xml" Id="R722849d2ed21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811622fbfb46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857db7afc4d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0b1fe0fad42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98b62b3d34d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69653c3fb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f08564b0747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346d5d995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TITT INN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TITT INN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−3 018 691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−1 296 312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23 590 553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23 846 082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911 640 708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TITT INN HOLDING AS</a:t>
            </a:r>
          </a:p>
        </p:txBody>
      </p:sp>
    </p:spTree>
  </p:cSld>
  <p:clrMapOvr>
    <a:masterClrMapping xmlns:a="http://schemas.openxmlformats.org/drawingml/2006/main"/>
  </p:clrMapOvr>
</p:sld>
</file>