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9fa8fbc0cf4c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4f8d02a0f749e3"/>
  </p:sldMasterIdLst>
  <p:sldIdLst>
    <p:sldId xmlns:r="http://schemas.openxmlformats.org/officeDocument/2006/relationships" id="256" r:id="R0119c02a326b4281"/>
    <p:sldId xmlns:r="http://schemas.openxmlformats.org/officeDocument/2006/relationships" id="257" r:id="Rf590fecef6264468"/>
    <p:sldId xmlns:r="http://schemas.openxmlformats.org/officeDocument/2006/relationships" id="258" r:id="R2598da02d3594e47"/>
    <p:sldId xmlns:r="http://schemas.openxmlformats.org/officeDocument/2006/relationships" id="259" r:id="R0b13341889cd4245"/>
    <p:sldId xmlns:r="http://schemas.openxmlformats.org/officeDocument/2006/relationships" id="260" r:id="Rcbc223d320784b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f8d02a0f749e3" /><Relationship Type="http://schemas.openxmlformats.org/officeDocument/2006/relationships/slide" Target="/ppt/slides/slide1.xml" Id="R0119c02a326b4281" /><Relationship Type="http://schemas.openxmlformats.org/officeDocument/2006/relationships/slide" Target="/ppt/slides/slide2.xml" Id="Rf590fecef6264468" /><Relationship Type="http://schemas.openxmlformats.org/officeDocument/2006/relationships/slide" Target="/ppt/slides/slide3.xml" Id="R2598da02d3594e47" /><Relationship Type="http://schemas.openxmlformats.org/officeDocument/2006/relationships/slide" Target="/ppt/slides/slide4.xml" Id="R0b13341889cd4245" /><Relationship Type="http://schemas.openxmlformats.org/officeDocument/2006/relationships/slide" Target="/ppt/slides/slide5.xml" Id="Rcbc223d320784b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d4838f7c543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efd9be65f4af4" /><Relationship Type="http://schemas.openxmlformats.org/officeDocument/2006/relationships/theme" Target="/ppt/slideMasters/theme/theme1.xml" Id="Rc4936302ee0f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8efd9be65f4a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38a072af540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4d9e68c344d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2f7c7a76f45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89098ace546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11f1aab9646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BILLAG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BILLAG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BILLAG IKS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BILLAG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BILLAG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BILLAG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911 646 366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BILLAG IKS</a:t>
            </a:r>
          </a:p>
        </p:txBody>
      </p:sp>
    </p:spTree>
  </p:cSld>
  <p:clrMapOvr>
    <a:masterClrMapping xmlns:a="http://schemas.openxmlformats.org/drawingml/2006/main"/>
  </p:clrMapOvr>
</p:sld>
</file>