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ae0bdad3444c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74289ef093489e"/>
  </p:sldMasterIdLst>
  <p:sldIdLst>
    <p:sldId xmlns:r="http://schemas.openxmlformats.org/officeDocument/2006/relationships" id="256" r:id="R6fa20709a1294386"/>
    <p:sldId xmlns:r="http://schemas.openxmlformats.org/officeDocument/2006/relationships" id="257" r:id="R931cc95302a64fde"/>
    <p:sldId xmlns:r="http://schemas.openxmlformats.org/officeDocument/2006/relationships" id="258" r:id="Rff8f4dea44274564"/>
    <p:sldId xmlns:r="http://schemas.openxmlformats.org/officeDocument/2006/relationships" id="259" r:id="R9241b989749444f6"/>
    <p:sldId xmlns:r="http://schemas.openxmlformats.org/officeDocument/2006/relationships" id="260" r:id="Re0253cc33401419a"/>
    <p:sldId xmlns:r="http://schemas.openxmlformats.org/officeDocument/2006/relationships" id="261" r:id="R694151117ddc41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74289ef093489e" /><Relationship Type="http://schemas.openxmlformats.org/officeDocument/2006/relationships/slide" Target="/ppt/slides/slide1.xml" Id="R6fa20709a1294386" /><Relationship Type="http://schemas.openxmlformats.org/officeDocument/2006/relationships/slide" Target="/ppt/slides/slide2.xml" Id="R931cc95302a64fde" /><Relationship Type="http://schemas.openxmlformats.org/officeDocument/2006/relationships/slide" Target="/ppt/slides/slide3.xml" Id="Rff8f4dea44274564" /><Relationship Type="http://schemas.openxmlformats.org/officeDocument/2006/relationships/slide" Target="/ppt/slides/slide4.xml" Id="R9241b989749444f6" /><Relationship Type="http://schemas.openxmlformats.org/officeDocument/2006/relationships/slide" Target="/ppt/slides/slide5.xml" Id="Re0253cc33401419a" /><Relationship Type="http://schemas.openxmlformats.org/officeDocument/2006/relationships/slide" Target="/ppt/slides/slide6.xml" Id="R694151117ddc41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3e893a29944c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e0e61b57f414e" /><Relationship Type="http://schemas.openxmlformats.org/officeDocument/2006/relationships/theme" Target="/ppt/slideMasters/theme/theme1.xml" Id="R51197fe19c5f4f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5e0e61b57f41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f15322c2047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236d6e1424e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16334940544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8b1db9d694a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8dd6b261d49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82b48bcd740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ACOACH ACADEMY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ACOACH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ACOACH ACADEMY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ACOACH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ACOACH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ACOACH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BERNTSEN BODIL SYNNØVE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ACOACH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ACOACH ACADEMY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911 648 539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ACOACH ACADEMY AS</a:t>
            </a:r>
          </a:p>
        </p:txBody>
      </p:sp>
    </p:spTree>
  </p:cSld>
  <p:clrMapOvr>
    <a:masterClrMapping xmlns:a="http://schemas.openxmlformats.org/drawingml/2006/main"/>
  </p:clrMapOvr>
</p:sld>
</file>