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943410e40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8610dd45a4a53"/>
  </p:sldMasterIdLst>
  <p:sldIdLst>
    <p:sldId xmlns:r="http://schemas.openxmlformats.org/officeDocument/2006/relationships" id="256" r:id="R7ade22757b464697"/>
    <p:sldId xmlns:r="http://schemas.openxmlformats.org/officeDocument/2006/relationships" id="257" r:id="Rfb697c91f0a142a6"/>
    <p:sldId xmlns:r="http://schemas.openxmlformats.org/officeDocument/2006/relationships" id="258" r:id="R5dd4f0b451064749"/>
    <p:sldId xmlns:r="http://schemas.openxmlformats.org/officeDocument/2006/relationships" id="259" r:id="R2e9a63ddb9c046b7"/>
    <p:sldId xmlns:r="http://schemas.openxmlformats.org/officeDocument/2006/relationships" id="260" r:id="Rad627f188c7b4458"/>
    <p:sldId xmlns:r="http://schemas.openxmlformats.org/officeDocument/2006/relationships" id="261" r:id="R00270492b4c647b4"/>
    <p:sldId xmlns:r="http://schemas.openxmlformats.org/officeDocument/2006/relationships" id="262" r:id="R6c6eec696a93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8610dd45a4a53" /><Relationship Type="http://schemas.openxmlformats.org/officeDocument/2006/relationships/slide" Target="/ppt/slides/slide1.xml" Id="R7ade22757b464697" /><Relationship Type="http://schemas.openxmlformats.org/officeDocument/2006/relationships/slide" Target="/ppt/slides/slide2.xml" Id="Rfb697c91f0a142a6" /><Relationship Type="http://schemas.openxmlformats.org/officeDocument/2006/relationships/slide" Target="/ppt/slides/slide3.xml" Id="R5dd4f0b451064749" /><Relationship Type="http://schemas.openxmlformats.org/officeDocument/2006/relationships/slide" Target="/ppt/slides/slide4.xml" Id="R2e9a63ddb9c046b7" /><Relationship Type="http://schemas.openxmlformats.org/officeDocument/2006/relationships/slide" Target="/ppt/slides/slide5.xml" Id="Rad627f188c7b4458" /><Relationship Type="http://schemas.openxmlformats.org/officeDocument/2006/relationships/slide" Target="/ppt/slides/slide6.xml" Id="R00270492b4c647b4" /><Relationship Type="http://schemas.openxmlformats.org/officeDocument/2006/relationships/slide" Target="/ppt/slides/slide7.xml" Id="R6c6eec696a93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38ef8a22e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8c4d1662478d" /><Relationship Type="http://schemas.openxmlformats.org/officeDocument/2006/relationships/theme" Target="/ppt/slideMasters/theme/theme1.xml" Id="R1eb0b3cfbcf4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d8c4d1662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b9f46a9e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0f614dfc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815c4cd4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55ccc6cd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ecdf1eea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f4fd5732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3df06a29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ØKONOMITJENESTER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14 613 212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