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51b9e68e574a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75ad78a15e4f1f"/>
  </p:sldMasterIdLst>
  <p:sldIdLst>
    <p:sldId xmlns:r="http://schemas.openxmlformats.org/officeDocument/2006/relationships" id="256" r:id="R7523d850168d42a4"/>
    <p:sldId xmlns:r="http://schemas.openxmlformats.org/officeDocument/2006/relationships" id="257" r:id="R77d28cf75a0d4118"/>
    <p:sldId xmlns:r="http://schemas.openxmlformats.org/officeDocument/2006/relationships" id="258" r:id="R858ca93906754f39"/>
    <p:sldId xmlns:r="http://schemas.openxmlformats.org/officeDocument/2006/relationships" id="259" r:id="R965c8ce6995d4ca7"/>
    <p:sldId xmlns:r="http://schemas.openxmlformats.org/officeDocument/2006/relationships" id="260" r:id="R94c26efd456242b6"/>
    <p:sldId xmlns:r="http://schemas.openxmlformats.org/officeDocument/2006/relationships" id="261" r:id="Ra70a1f426f8f47ca"/>
    <p:sldId xmlns:r="http://schemas.openxmlformats.org/officeDocument/2006/relationships" id="262" r:id="R6ecbc9316d6846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75ad78a15e4f1f" /><Relationship Type="http://schemas.openxmlformats.org/officeDocument/2006/relationships/slide" Target="/ppt/slides/slide1.xml" Id="R7523d850168d42a4" /><Relationship Type="http://schemas.openxmlformats.org/officeDocument/2006/relationships/slide" Target="/ppt/slides/slide2.xml" Id="R77d28cf75a0d4118" /><Relationship Type="http://schemas.openxmlformats.org/officeDocument/2006/relationships/slide" Target="/ppt/slides/slide3.xml" Id="R858ca93906754f39" /><Relationship Type="http://schemas.openxmlformats.org/officeDocument/2006/relationships/slide" Target="/ppt/slides/slide4.xml" Id="R965c8ce6995d4ca7" /><Relationship Type="http://schemas.openxmlformats.org/officeDocument/2006/relationships/slide" Target="/ppt/slides/slide5.xml" Id="R94c26efd456242b6" /><Relationship Type="http://schemas.openxmlformats.org/officeDocument/2006/relationships/slide" Target="/ppt/slides/slide6.xml" Id="Ra70a1f426f8f47ca" /><Relationship Type="http://schemas.openxmlformats.org/officeDocument/2006/relationships/slide" Target="/ppt/slides/slide7.xml" Id="R6ecbc9316d6846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f776460d304e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db41e046e4302" /><Relationship Type="http://schemas.openxmlformats.org/officeDocument/2006/relationships/theme" Target="/ppt/slideMasters/theme/theme1.xml" Id="R01b7c468d7f446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7db41e046e43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a01ef2c444a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5a41bb2344b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2d6f0a2834a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7c0160e6d4c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9650eaf9a49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b4bc9678d4e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274678d724f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BULLS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BULLS EIENDOM AS ble etablert [år] og holder til i Malvik.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6 644 590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Vuluvegen 337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7563 Malvik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trine@bulls.as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911 669 021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