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e9a5f1e81b4c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01d990c9f424b20"/>
  </p:sldMasterIdLst>
  <p:sldIdLst>
    <p:sldId xmlns:r="http://schemas.openxmlformats.org/officeDocument/2006/relationships" id="256" r:id="Rc7a447fd45544746"/>
    <p:sldId xmlns:r="http://schemas.openxmlformats.org/officeDocument/2006/relationships" id="257" r:id="Rb8f18c05c5ae472a"/>
    <p:sldId xmlns:r="http://schemas.openxmlformats.org/officeDocument/2006/relationships" id="258" r:id="Ra3d0f1347a1d4ef5"/>
    <p:sldId xmlns:r="http://schemas.openxmlformats.org/officeDocument/2006/relationships" id="259" r:id="Rb64c9882a8f94b36"/>
    <p:sldId xmlns:r="http://schemas.openxmlformats.org/officeDocument/2006/relationships" id="260" r:id="R315332ebe0e7478c"/>
    <p:sldId xmlns:r="http://schemas.openxmlformats.org/officeDocument/2006/relationships" id="261" r:id="Rb3c052e6d88246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1d990c9f424b20" /><Relationship Type="http://schemas.openxmlformats.org/officeDocument/2006/relationships/slide" Target="/ppt/slides/slide1.xml" Id="Rc7a447fd45544746" /><Relationship Type="http://schemas.openxmlformats.org/officeDocument/2006/relationships/slide" Target="/ppt/slides/slide2.xml" Id="Rb8f18c05c5ae472a" /><Relationship Type="http://schemas.openxmlformats.org/officeDocument/2006/relationships/slide" Target="/ppt/slides/slide3.xml" Id="Ra3d0f1347a1d4ef5" /><Relationship Type="http://schemas.openxmlformats.org/officeDocument/2006/relationships/slide" Target="/ppt/slides/slide4.xml" Id="Rb64c9882a8f94b36" /><Relationship Type="http://schemas.openxmlformats.org/officeDocument/2006/relationships/slide" Target="/ppt/slides/slide5.xml" Id="R315332ebe0e7478c" /><Relationship Type="http://schemas.openxmlformats.org/officeDocument/2006/relationships/slide" Target="/ppt/slides/slide6.xml" Id="Rb3c052e6d88246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2167c88e864b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e574209334afb" /><Relationship Type="http://schemas.openxmlformats.org/officeDocument/2006/relationships/theme" Target="/ppt/slideMasters/theme/theme1.xml" Id="R6c178fcf3f6b497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de574209334a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92f9ecc8140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54822211244d3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421147ea9445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aaf9c5a194b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8132624fe4c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d6711d6624e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STORGT 64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STORGT 64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STORGT 64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STORGT 64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STORGT 64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STORGT 64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 BERGSENG &amp; CO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STORGT 64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911 669 749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STORGT 64 AS</a:t>
            </a:r>
          </a:p>
        </p:txBody>
      </p:sp>
    </p:spTree>
  </p:cSld>
  <p:clrMapOvr>
    <a:masterClrMapping xmlns:a="http://schemas.openxmlformats.org/drawingml/2006/main"/>
  </p:clrMapOvr>
</p:sld>
</file>