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f43769865d44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1d25c9566e4395"/>
  </p:sldMasterIdLst>
  <p:sldIdLst>
    <p:sldId xmlns:r="http://schemas.openxmlformats.org/officeDocument/2006/relationships" id="256" r:id="R3e2fa81ea7b94342"/>
    <p:sldId xmlns:r="http://schemas.openxmlformats.org/officeDocument/2006/relationships" id="257" r:id="Rbda668732825472f"/>
    <p:sldId xmlns:r="http://schemas.openxmlformats.org/officeDocument/2006/relationships" id="258" r:id="R7d753187bce54e1a"/>
    <p:sldId xmlns:r="http://schemas.openxmlformats.org/officeDocument/2006/relationships" id="259" r:id="R844659e613474cc6"/>
    <p:sldId xmlns:r="http://schemas.openxmlformats.org/officeDocument/2006/relationships" id="260" r:id="R744bd8ca091445d7"/>
    <p:sldId xmlns:r="http://schemas.openxmlformats.org/officeDocument/2006/relationships" id="261" r:id="Rdb0db7da36a94855"/>
    <p:sldId xmlns:r="http://schemas.openxmlformats.org/officeDocument/2006/relationships" id="262" r:id="Rdfaa96594cc14d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1d25c9566e4395" /><Relationship Type="http://schemas.openxmlformats.org/officeDocument/2006/relationships/slide" Target="/ppt/slides/slide1.xml" Id="R3e2fa81ea7b94342" /><Relationship Type="http://schemas.openxmlformats.org/officeDocument/2006/relationships/slide" Target="/ppt/slides/slide2.xml" Id="Rbda668732825472f" /><Relationship Type="http://schemas.openxmlformats.org/officeDocument/2006/relationships/slide" Target="/ppt/slides/slide3.xml" Id="R7d753187bce54e1a" /><Relationship Type="http://schemas.openxmlformats.org/officeDocument/2006/relationships/slide" Target="/ppt/slides/slide4.xml" Id="R844659e613474cc6" /><Relationship Type="http://schemas.openxmlformats.org/officeDocument/2006/relationships/slide" Target="/ppt/slides/slide5.xml" Id="R744bd8ca091445d7" /><Relationship Type="http://schemas.openxmlformats.org/officeDocument/2006/relationships/slide" Target="/ppt/slides/slide6.xml" Id="Rdb0db7da36a94855" /><Relationship Type="http://schemas.openxmlformats.org/officeDocument/2006/relationships/slide" Target="/ppt/slides/slide7.xml" Id="Rdfaa96594cc14d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fb25fad22a45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325af8f9b4962" /><Relationship Type="http://schemas.openxmlformats.org/officeDocument/2006/relationships/theme" Target="/ppt/slideMasters/theme/theme1.xml" Id="R200f22a0dc6045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3325af8f9b49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82d8c969043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3e2c5ff9e4f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51b454a614d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092e2206543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26a0915754b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3267e9dc64b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6436315bc44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MASIVE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MASIVE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MASIVE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MASIVE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MASIVE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MASIVE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4 252 324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4 252 324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MASIVE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VEGARD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MASIVE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Vegard Kristiansen, Bøkkerveien 12B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911 671 069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MASIVE HOLDING AS</a:t>
            </a:r>
          </a:p>
        </p:txBody>
      </p:sp>
    </p:spTree>
  </p:cSld>
  <p:clrMapOvr>
    <a:masterClrMapping xmlns:a="http://schemas.openxmlformats.org/drawingml/2006/main"/>
  </p:clrMapOvr>
</p:sld>
</file>