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f34ad31b3540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374acfeeb84e07"/>
  </p:sldMasterIdLst>
  <p:sldIdLst>
    <p:sldId xmlns:r="http://schemas.openxmlformats.org/officeDocument/2006/relationships" id="256" r:id="Re801929b749b4d29"/>
    <p:sldId xmlns:r="http://schemas.openxmlformats.org/officeDocument/2006/relationships" id="257" r:id="R7aa2f0d970bf45e2"/>
    <p:sldId xmlns:r="http://schemas.openxmlformats.org/officeDocument/2006/relationships" id="258" r:id="R7f1a60cdbf42415c"/>
    <p:sldId xmlns:r="http://schemas.openxmlformats.org/officeDocument/2006/relationships" id="259" r:id="R6d7ab1b7292b4cd6"/>
    <p:sldId xmlns:r="http://schemas.openxmlformats.org/officeDocument/2006/relationships" id="260" r:id="R6e386879d00b4770"/>
    <p:sldId xmlns:r="http://schemas.openxmlformats.org/officeDocument/2006/relationships" id="261" r:id="R115bb133cfaf4524"/>
    <p:sldId xmlns:r="http://schemas.openxmlformats.org/officeDocument/2006/relationships" id="262" r:id="R325600d1473445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374acfeeb84e07" /><Relationship Type="http://schemas.openxmlformats.org/officeDocument/2006/relationships/slide" Target="/ppt/slides/slide1.xml" Id="Re801929b749b4d29" /><Relationship Type="http://schemas.openxmlformats.org/officeDocument/2006/relationships/slide" Target="/ppt/slides/slide2.xml" Id="R7aa2f0d970bf45e2" /><Relationship Type="http://schemas.openxmlformats.org/officeDocument/2006/relationships/slide" Target="/ppt/slides/slide3.xml" Id="R7f1a60cdbf42415c" /><Relationship Type="http://schemas.openxmlformats.org/officeDocument/2006/relationships/slide" Target="/ppt/slides/slide4.xml" Id="R6d7ab1b7292b4cd6" /><Relationship Type="http://schemas.openxmlformats.org/officeDocument/2006/relationships/slide" Target="/ppt/slides/slide5.xml" Id="R6e386879d00b4770" /><Relationship Type="http://schemas.openxmlformats.org/officeDocument/2006/relationships/slide" Target="/ppt/slides/slide6.xml" Id="R115bb133cfaf4524" /><Relationship Type="http://schemas.openxmlformats.org/officeDocument/2006/relationships/slide" Target="/ppt/slides/slide7.xml" Id="R325600d1473445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e2bb0c0244b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e0ca263c548eb" /><Relationship Type="http://schemas.openxmlformats.org/officeDocument/2006/relationships/theme" Target="/ppt/slideMasters/theme/theme1.xml" Id="Rd64084b4a0f743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fe0ca263c548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6d5b83bae40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4ebe686de4b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0ab55a73149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0529587a945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4f5be8d214c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c2ba2ce6544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f74d732ef48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TUW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172 375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6 939 192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20 745 667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 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Strømsborgveien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53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killinge@online.no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911 676 044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TUW HOLDING AS</a:t>
            </a:r>
          </a:p>
        </p:txBody>
      </p:sp>
    </p:spTree>
  </p:cSld>
  <p:clrMapOvr>
    <a:masterClrMapping xmlns:a="http://schemas.openxmlformats.org/drawingml/2006/main"/>
  </p:clrMapOvr>
</p:sld>
</file>