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5fe174a1f048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efc366f6cc4439"/>
  </p:sldMasterIdLst>
  <p:sldIdLst>
    <p:sldId xmlns:r="http://schemas.openxmlformats.org/officeDocument/2006/relationships" id="256" r:id="R75536a3a31534548"/>
    <p:sldId xmlns:r="http://schemas.openxmlformats.org/officeDocument/2006/relationships" id="257" r:id="Rb522806e214b41c6"/>
    <p:sldId xmlns:r="http://schemas.openxmlformats.org/officeDocument/2006/relationships" id="258" r:id="Rc95d905b6f854abe"/>
    <p:sldId xmlns:r="http://schemas.openxmlformats.org/officeDocument/2006/relationships" id="259" r:id="Rb60f0a8cc6d84354"/>
    <p:sldId xmlns:r="http://schemas.openxmlformats.org/officeDocument/2006/relationships" id="260" r:id="R30660bf2f2e54540"/>
    <p:sldId xmlns:r="http://schemas.openxmlformats.org/officeDocument/2006/relationships" id="261" r:id="Rccd5ba1754ac4f5c"/>
    <p:sldId xmlns:r="http://schemas.openxmlformats.org/officeDocument/2006/relationships" id="262" r:id="Rd60fcedd637c44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efc366f6cc4439" /><Relationship Type="http://schemas.openxmlformats.org/officeDocument/2006/relationships/slide" Target="/ppt/slides/slide1.xml" Id="R75536a3a31534548" /><Relationship Type="http://schemas.openxmlformats.org/officeDocument/2006/relationships/slide" Target="/ppt/slides/slide2.xml" Id="Rb522806e214b41c6" /><Relationship Type="http://schemas.openxmlformats.org/officeDocument/2006/relationships/slide" Target="/ppt/slides/slide3.xml" Id="Rc95d905b6f854abe" /><Relationship Type="http://schemas.openxmlformats.org/officeDocument/2006/relationships/slide" Target="/ppt/slides/slide4.xml" Id="Rb60f0a8cc6d84354" /><Relationship Type="http://schemas.openxmlformats.org/officeDocument/2006/relationships/slide" Target="/ppt/slides/slide5.xml" Id="R30660bf2f2e54540" /><Relationship Type="http://schemas.openxmlformats.org/officeDocument/2006/relationships/slide" Target="/ppt/slides/slide6.xml" Id="Rccd5ba1754ac4f5c" /><Relationship Type="http://schemas.openxmlformats.org/officeDocument/2006/relationships/slide" Target="/ppt/slides/slide7.xml" Id="Rd60fcedd637c44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c596b8103948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a28517f1f4121" /><Relationship Type="http://schemas.openxmlformats.org/officeDocument/2006/relationships/theme" Target="/ppt/slideMasters/theme/theme1.xml" Id="Rf46fb5cc278d4a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fa28517f1f41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b45efce5f42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0570f04ca40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c2100c78d4b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c695516f24f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16d7ff1af49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bb3ff28ba4e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c2aa2255e46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STRANDA MEKANISKE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STRANDA MEKANISKE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STRANDA MEKANISKE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STRANDA MEKANISKE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STRANDA MEKANISKE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STRANDA MEKANISKE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15 597 126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263 156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246 031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2 147 157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6 152 874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STRANDA MEKANISKE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BJØRNAR HAGESKAL VALÅS  –  42,3 %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ERLEND AUNE  –  42,3 %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LANGMO  –  15,3 %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STRANDA MEKANISKE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Storøya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larserlendaune@hotmail.com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911 679 663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STRANDA MEKANISKE AS</a:t>
            </a:r>
          </a:p>
        </p:txBody>
      </p:sp>
    </p:spTree>
  </p:cSld>
  <p:clrMapOvr>
    <a:masterClrMapping xmlns:a="http://schemas.openxmlformats.org/drawingml/2006/main"/>
  </p:clrMapOvr>
</p:sld>
</file>