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d39cd6bcd949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4ecf1b314f4a41"/>
  </p:sldMasterIdLst>
  <p:sldIdLst>
    <p:sldId xmlns:r="http://schemas.openxmlformats.org/officeDocument/2006/relationships" id="256" r:id="Rcb5a529616284980"/>
    <p:sldId xmlns:r="http://schemas.openxmlformats.org/officeDocument/2006/relationships" id="257" r:id="R067f269a48a64716"/>
    <p:sldId xmlns:r="http://schemas.openxmlformats.org/officeDocument/2006/relationships" id="258" r:id="R3f65a2da6d91493d"/>
    <p:sldId xmlns:r="http://schemas.openxmlformats.org/officeDocument/2006/relationships" id="259" r:id="Rc9c82ae8e0f342de"/>
    <p:sldId xmlns:r="http://schemas.openxmlformats.org/officeDocument/2006/relationships" id="260" r:id="R5e2fa2e7694a4ae8"/>
    <p:sldId xmlns:r="http://schemas.openxmlformats.org/officeDocument/2006/relationships" id="261" r:id="R0f625f0a326747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4ecf1b314f4a41" /><Relationship Type="http://schemas.openxmlformats.org/officeDocument/2006/relationships/slide" Target="/ppt/slides/slide1.xml" Id="Rcb5a529616284980" /><Relationship Type="http://schemas.openxmlformats.org/officeDocument/2006/relationships/slide" Target="/ppt/slides/slide2.xml" Id="R067f269a48a64716" /><Relationship Type="http://schemas.openxmlformats.org/officeDocument/2006/relationships/slide" Target="/ppt/slides/slide3.xml" Id="R3f65a2da6d91493d" /><Relationship Type="http://schemas.openxmlformats.org/officeDocument/2006/relationships/slide" Target="/ppt/slides/slide4.xml" Id="Rc9c82ae8e0f342de" /><Relationship Type="http://schemas.openxmlformats.org/officeDocument/2006/relationships/slide" Target="/ppt/slides/slide5.xml" Id="R5e2fa2e7694a4ae8" /><Relationship Type="http://schemas.openxmlformats.org/officeDocument/2006/relationships/slide" Target="/ppt/slides/slide6.xml" Id="R0f625f0a326747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88abd1540c40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ad81a547f34c92" /><Relationship Type="http://schemas.openxmlformats.org/officeDocument/2006/relationships/theme" Target="/ppt/slideMasters/theme/theme1.xml" Id="R7dfa3c0c62ba47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ad81a547f34c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efd020aea842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73221e370445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e5f17c6cec47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bc2103834649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152464907145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a6399c71e747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GL INDUSTRIES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 INDUSTRIES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LANGAAS ØSTBØ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 Østbø, Messepromenaden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911 680 149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 INDUSTRIES AS</a:t>
            </a:r>
          </a:p>
        </p:txBody>
      </p:sp>
    </p:spTree>
  </p:cSld>
  <p:clrMapOvr>
    <a:masterClrMapping xmlns:a="http://schemas.openxmlformats.org/drawingml/2006/main"/>
  </p:clrMapOvr>
</p:sld>
</file>