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030a27acc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121c8d7854507"/>
  </p:sldMasterIdLst>
  <p:sldIdLst>
    <p:sldId xmlns:r="http://schemas.openxmlformats.org/officeDocument/2006/relationships" id="256" r:id="Rdaf858fb0b684d20"/>
    <p:sldId xmlns:r="http://schemas.openxmlformats.org/officeDocument/2006/relationships" id="257" r:id="R1978fa744ec64ea7"/>
    <p:sldId xmlns:r="http://schemas.openxmlformats.org/officeDocument/2006/relationships" id="258" r:id="Rb942fdd93101415b"/>
    <p:sldId xmlns:r="http://schemas.openxmlformats.org/officeDocument/2006/relationships" id="259" r:id="R50bfd40150e24ff8"/>
    <p:sldId xmlns:r="http://schemas.openxmlformats.org/officeDocument/2006/relationships" id="260" r:id="Rdce4e782a2c041cd"/>
    <p:sldId xmlns:r="http://schemas.openxmlformats.org/officeDocument/2006/relationships" id="261" r:id="R78c26c9736be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121c8d7854507" /><Relationship Type="http://schemas.openxmlformats.org/officeDocument/2006/relationships/slide" Target="/ppt/slides/slide1.xml" Id="Rdaf858fb0b684d20" /><Relationship Type="http://schemas.openxmlformats.org/officeDocument/2006/relationships/slide" Target="/ppt/slides/slide2.xml" Id="R1978fa744ec64ea7" /><Relationship Type="http://schemas.openxmlformats.org/officeDocument/2006/relationships/slide" Target="/ppt/slides/slide3.xml" Id="Rb942fdd93101415b" /><Relationship Type="http://schemas.openxmlformats.org/officeDocument/2006/relationships/slide" Target="/ppt/slides/slide4.xml" Id="R50bfd40150e24ff8" /><Relationship Type="http://schemas.openxmlformats.org/officeDocument/2006/relationships/slide" Target="/ppt/slides/slide5.xml" Id="Rdce4e782a2c041cd" /><Relationship Type="http://schemas.openxmlformats.org/officeDocument/2006/relationships/slide" Target="/ppt/slides/slide6.xml" Id="R78c26c9736be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8d40d56e3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9357503b04bfa" /><Relationship Type="http://schemas.openxmlformats.org/officeDocument/2006/relationships/theme" Target="/ppt/slideMasters/theme/theme1.xml" Id="R4d6c18fac288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9357503b0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52ec07f7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b6e2b2606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c0ea1f93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3bdefe20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b4a37b7e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8e925c67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Stangnesvei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01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mette@murbygg.com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911 684 608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