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9a1b5113b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cd9f1e1924210"/>
  </p:sldMasterIdLst>
  <p:sldIdLst>
    <p:sldId xmlns:r="http://schemas.openxmlformats.org/officeDocument/2006/relationships" id="256" r:id="Rc1f27c3bf5c44b6b"/>
    <p:sldId xmlns:r="http://schemas.openxmlformats.org/officeDocument/2006/relationships" id="257" r:id="Rd7ad422b80be4725"/>
    <p:sldId xmlns:r="http://schemas.openxmlformats.org/officeDocument/2006/relationships" id="258" r:id="R6bbdad67c4ec4dc8"/>
    <p:sldId xmlns:r="http://schemas.openxmlformats.org/officeDocument/2006/relationships" id="259" r:id="R748f2493b5584aa1"/>
    <p:sldId xmlns:r="http://schemas.openxmlformats.org/officeDocument/2006/relationships" id="260" r:id="R612d75d3575c452a"/>
    <p:sldId xmlns:r="http://schemas.openxmlformats.org/officeDocument/2006/relationships" id="261" r:id="R6111ccbfcd104862"/>
    <p:sldId xmlns:r="http://schemas.openxmlformats.org/officeDocument/2006/relationships" id="262" r:id="R96bbd7c097b7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cd9f1e1924210" /><Relationship Type="http://schemas.openxmlformats.org/officeDocument/2006/relationships/slide" Target="/ppt/slides/slide1.xml" Id="Rc1f27c3bf5c44b6b" /><Relationship Type="http://schemas.openxmlformats.org/officeDocument/2006/relationships/slide" Target="/ppt/slides/slide2.xml" Id="Rd7ad422b80be4725" /><Relationship Type="http://schemas.openxmlformats.org/officeDocument/2006/relationships/slide" Target="/ppt/slides/slide3.xml" Id="R6bbdad67c4ec4dc8" /><Relationship Type="http://schemas.openxmlformats.org/officeDocument/2006/relationships/slide" Target="/ppt/slides/slide4.xml" Id="R748f2493b5584aa1" /><Relationship Type="http://schemas.openxmlformats.org/officeDocument/2006/relationships/slide" Target="/ppt/slides/slide5.xml" Id="R612d75d3575c452a" /><Relationship Type="http://schemas.openxmlformats.org/officeDocument/2006/relationships/slide" Target="/ppt/slides/slide6.xml" Id="R6111ccbfcd104862" /><Relationship Type="http://schemas.openxmlformats.org/officeDocument/2006/relationships/slide" Target="/ppt/slides/slide7.xml" Id="R96bbd7c097b7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65737fe45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b3a0c35e4179" /><Relationship Type="http://schemas.openxmlformats.org/officeDocument/2006/relationships/theme" Target="/ppt/slideMasters/theme/theme1.xml" Id="Rb87bbb65c9ef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3b3a0c35e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a68a09cec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68ed7ccb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ad67fcc5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24ba5d780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02bc7781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044dc056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6a58f559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MURBYGG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5 250 908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METTE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Stangnesvei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01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mette@murbygg.com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911 684 608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