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445709c24748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6bce0e187d4a47"/>
  </p:sldMasterIdLst>
  <p:sldIdLst>
    <p:sldId xmlns:r="http://schemas.openxmlformats.org/officeDocument/2006/relationships" id="256" r:id="Rec615154761548d6"/>
    <p:sldId xmlns:r="http://schemas.openxmlformats.org/officeDocument/2006/relationships" id="257" r:id="Re13b22792b6646aa"/>
    <p:sldId xmlns:r="http://schemas.openxmlformats.org/officeDocument/2006/relationships" id="258" r:id="R9dbe269771334fbe"/>
    <p:sldId xmlns:r="http://schemas.openxmlformats.org/officeDocument/2006/relationships" id="259" r:id="R95e06585d5fc4730"/>
    <p:sldId xmlns:r="http://schemas.openxmlformats.org/officeDocument/2006/relationships" id="260" r:id="R57ba467be6614c16"/>
    <p:sldId xmlns:r="http://schemas.openxmlformats.org/officeDocument/2006/relationships" id="261" r:id="Rc10c7e594f32414a"/>
    <p:sldId xmlns:r="http://schemas.openxmlformats.org/officeDocument/2006/relationships" id="262" r:id="R7d649e63e0d244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6bce0e187d4a47" /><Relationship Type="http://schemas.openxmlformats.org/officeDocument/2006/relationships/slide" Target="/ppt/slides/slide1.xml" Id="Rec615154761548d6" /><Relationship Type="http://schemas.openxmlformats.org/officeDocument/2006/relationships/slide" Target="/ppt/slides/slide2.xml" Id="Re13b22792b6646aa" /><Relationship Type="http://schemas.openxmlformats.org/officeDocument/2006/relationships/slide" Target="/ppt/slides/slide3.xml" Id="R9dbe269771334fbe" /><Relationship Type="http://schemas.openxmlformats.org/officeDocument/2006/relationships/slide" Target="/ppt/slides/slide4.xml" Id="R95e06585d5fc4730" /><Relationship Type="http://schemas.openxmlformats.org/officeDocument/2006/relationships/slide" Target="/ppt/slides/slide5.xml" Id="R57ba467be6614c16" /><Relationship Type="http://schemas.openxmlformats.org/officeDocument/2006/relationships/slide" Target="/ppt/slides/slide6.xml" Id="Rc10c7e594f32414a" /><Relationship Type="http://schemas.openxmlformats.org/officeDocument/2006/relationships/slide" Target="/ppt/slides/slide7.xml" Id="R7d649e63e0d244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6e7b5acbfd4b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66c0dfdb94d44" /><Relationship Type="http://schemas.openxmlformats.org/officeDocument/2006/relationships/theme" Target="/ppt/slideMasters/theme/theme1.xml" Id="R8dc51f0024cb49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766c0dfdb94d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89a3cd62b4b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511245d8549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fae043da54b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a41c29bbd47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e14fe58214a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7cbfe3b594d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e87b792284a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LOM VASKERI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VASKERI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 VASKERI AS ble etablert [år] og holder til i Lom.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VASKERI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VASKERI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VASKERI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10 555 496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869 876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259 038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6 459 913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19 817 038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VASKERI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 INDUSTRIVASK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VASKERI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Skjæsarøye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2686 Lom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21 15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911 686 376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VASKERI AS</a:t>
            </a:r>
          </a:p>
        </p:txBody>
      </p:sp>
    </p:spTree>
  </p:cSld>
  <p:clrMapOvr>
    <a:masterClrMapping xmlns:a="http://schemas.openxmlformats.org/drawingml/2006/main"/>
  </p:clrMapOvr>
</p:sld>
</file>