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00a4b16ba748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dbd30a34024493"/>
  </p:sldMasterIdLst>
  <p:sldIdLst>
    <p:sldId xmlns:r="http://schemas.openxmlformats.org/officeDocument/2006/relationships" id="256" r:id="R1114674c11094864"/>
    <p:sldId xmlns:r="http://schemas.openxmlformats.org/officeDocument/2006/relationships" id="257" r:id="Ra7113c08e6164eea"/>
    <p:sldId xmlns:r="http://schemas.openxmlformats.org/officeDocument/2006/relationships" id="258" r:id="R3ce69223a6da4f20"/>
    <p:sldId xmlns:r="http://schemas.openxmlformats.org/officeDocument/2006/relationships" id="259" r:id="Rac98ddddadc84904"/>
    <p:sldId xmlns:r="http://schemas.openxmlformats.org/officeDocument/2006/relationships" id="260" r:id="Reea38adc456b4e87"/>
    <p:sldId xmlns:r="http://schemas.openxmlformats.org/officeDocument/2006/relationships" id="261" r:id="R22854987c0f64113"/>
    <p:sldId xmlns:r="http://schemas.openxmlformats.org/officeDocument/2006/relationships" id="262" r:id="R96dd9dc0687946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dbd30a34024493" /><Relationship Type="http://schemas.openxmlformats.org/officeDocument/2006/relationships/slide" Target="/ppt/slides/slide1.xml" Id="R1114674c11094864" /><Relationship Type="http://schemas.openxmlformats.org/officeDocument/2006/relationships/slide" Target="/ppt/slides/slide2.xml" Id="Ra7113c08e6164eea" /><Relationship Type="http://schemas.openxmlformats.org/officeDocument/2006/relationships/slide" Target="/ppt/slides/slide3.xml" Id="R3ce69223a6da4f20" /><Relationship Type="http://schemas.openxmlformats.org/officeDocument/2006/relationships/slide" Target="/ppt/slides/slide4.xml" Id="Rac98ddddadc84904" /><Relationship Type="http://schemas.openxmlformats.org/officeDocument/2006/relationships/slide" Target="/ppt/slides/slide5.xml" Id="Reea38adc456b4e87" /><Relationship Type="http://schemas.openxmlformats.org/officeDocument/2006/relationships/slide" Target="/ppt/slides/slide6.xml" Id="R22854987c0f64113" /><Relationship Type="http://schemas.openxmlformats.org/officeDocument/2006/relationships/slide" Target="/ppt/slides/slide7.xml" Id="R96dd9dc0687946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f1ed71fad14b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1f9dc7fd824f98" /><Relationship Type="http://schemas.openxmlformats.org/officeDocument/2006/relationships/theme" Target="/ppt/slideMasters/theme/theme1.xml" Id="Rc77a2db845fe43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1f9dc7fd824f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606c2faa6144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cfeeadf7c42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c8b40ec56f4c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d8e29531b48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b75f04773947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9008a8c3c4e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317bcee75f45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CLASSISK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CLASSISK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CLASSISK INVEST AS ble etablert [år] og holder til i Sofiemyr.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CLASSISK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CLASSISK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CLASSISK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900 488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−160 646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−160 544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186 837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267 800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CLASSISK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CLAUS GULBRANDSEN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CLASSISK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Kongeveien 13C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1412 Sofiemyr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911 687 313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CLASSISK INVEST AS</a:t>
            </a:r>
          </a:p>
        </p:txBody>
      </p:sp>
    </p:spTree>
  </p:cSld>
  <p:clrMapOvr>
    <a:masterClrMapping xmlns:a="http://schemas.openxmlformats.org/drawingml/2006/main"/>
  </p:clrMapOvr>
</p:sld>
</file>