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13a18b465d4e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f9a60c30f242af"/>
  </p:sldMasterIdLst>
  <p:sldIdLst>
    <p:sldId xmlns:r="http://schemas.openxmlformats.org/officeDocument/2006/relationships" id="256" r:id="R6d34bcf85ecd4d3d"/>
    <p:sldId xmlns:r="http://schemas.openxmlformats.org/officeDocument/2006/relationships" id="257" r:id="R82f98ab88b4142db"/>
    <p:sldId xmlns:r="http://schemas.openxmlformats.org/officeDocument/2006/relationships" id="258" r:id="R389430581eeb499c"/>
    <p:sldId xmlns:r="http://schemas.openxmlformats.org/officeDocument/2006/relationships" id="259" r:id="R257067efd2674089"/>
    <p:sldId xmlns:r="http://schemas.openxmlformats.org/officeDocument/2006/relationships" id="260" r:id="Re5b663fac93c4a6f"/>
    <p:sldId xmlns:r="http://schemas.openxmlformats.org/officeDocument/2006/relationships" id="261" r:id="Rfa28063fb9c345f7"/>
    <p:sldId xmlns:r="http://schemas.openxmlformats.org/officeDocument/2006/relationships" id="262" r:id="R68fe0dd81fb94e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f9a60c30f242af" /><Relationship Type="http://schemas.openxmlformats.org/officeDocument/2006/relationships/slide" Target="/ppt/slides/slide1.xml" Id="R6d34bcf85ecd4d3d" /><Relationship Type="http://schemas.openxmlformats.org/officeDocument/2006/relationships/slide" Target="/ppt/slides/slide2.xml" Id="R82f98ab88b4142db" /><Relationship Type="http://schemas.openxmlformats.org/officeDocument/2006/relationships/slide" Target="/ppt/slides/slide3.xml" Id="R389430581eeb499c" /><Relationship Type="http://schemas.openxmlformats.org/officeDocument/2006/relationships/slide" Target="/ppt/slides/slide4.xml" Id="R257067efd2674089" /><Relationship Type="http://schemas.openxmlformats.org/officeDocument/2006/relationships/slide" Target="/ppt/slides/slide5.xml" Id="Re5b663fac93c4a6f" /><Relationship Type="http://schemas.openxmlformats.org/officeDocument/2006/relationships/slide" Target="/ppt/slides/slide6.xml" Id="Rfa28063fb9c345f7" /><Relationship Type="http://schemas.openxmlformats.org/officeDocument/2006/relationships/slide" Target="/ppt/slides/slide7.xml" Id="R68fe0dd81fb94e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c6cab539754d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fd5c2e3a0f493c" /><Relationship Type="http://schemas.openxmlformats.org/officeDocument/2006/relationships/theme" Target="/ppt/slideMasters/theme/theme1.xml" Id="R683e03a43d8341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fd5c2e3a0f49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f6d100b04c49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8dcb2f81cd43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4371de7f7443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0c008775f244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89f96e29cf40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0c1938993644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7f80b1959644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SERGIO CAPILE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SERGIO CAPILE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223 668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5 391 835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5 413 254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SÉRGIO FILIPE PEREIRA CAPILÉ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Sergio Capile, Bolignummer H0401, Ravnkollbakken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0971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sergio.capile@gmail.com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911 690 128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SERGIO CAPILE AS</a:t>
            </a:r>
          </a:p>
        </p:txBody>
      </p:sp>
    </p:spTree>
  </p:cSld>
  <p:clrMapOvr>
    <a:masterClrMapping xmlns:a="http://schemas.openxmlformats.org/drawingml/2006/main"/>
  </p:clrMapOvr>
</p:sld>
</file>