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279d5ea4154d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a65fc51f7d4d39"/>
  </p:sldMasterIdLst>
  <p:sldIdLst>
    <p:sldId xmlns:r="http://schemas.openxmlformats.org/officeDocument/2006/relationships" id="256" r:id="R4e6507ad93a84af5"/>
    <p:sldId xmlns:r="http://schemas.openxmlformats.org/officeDocument/2006/relationships" id="257" r:id="R3023c2e34fb346df"/>
    <p:sldId xmlns:r="http://schemas.openxmlformats.org/officeDocument/2006/relationships" id="258" r:id="R1f5de43e036944de"/>
    <p:sldId xmlns:r="http://schemas.openxmlformats.org/officeDocument/2006/relationships" id="259" r:id="Rd315d0398ad146d3"/>
    <p:sldId xmlns:r="http://schemas.openxmlformats.org/officeDocument/2006/relationships" id="260" r:id="R1c457de69fc140ca"/>
    <p:sldId xmlns:r="http://schemas.openxmlformats.org/officeDocument/2006/relationships" id="261" r:id="Red761df46e5a420c"/>
    <p:sldId xmlns:r="http://schemas.openxmlformats.org/officeDocument/2006/relationships" id="262" r:id="Ra9e986b3d7c349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a65fc51f7d4d39" /><Relationship Type="http://schemas.openxmlformats.org/officeDocument/2006/relationships/slide" Target="/ppt/slides/slide1.xml" Id="R4e6507ad93a84af5" /><Relationship Type="http://schemas.openxmlformats.org/officeDocument/2006/relationships/slide" Target="/ppt/slides/slide2.xml" Id="R3023c2e34fb346df" /><Relationship Type="http://schemas.openxmlformats.org/officeDocument/2006/relationships/slide" Target="/ppt/slides/slide3.xml" Id="R1f5de43e036944de" /><Relationship Type="http://schemas.openxmlformats.org/officeDocument/2006/relationships/slide" Target="/ppt/slides/slide4.xml" Id="Rd315d0398ad146d3" /><Relationship Type="http://schemas.openxmlformats.org/officeDocument/2006/relationships/slide" Target="/ppt/slides/slide5.xml" Id="R1c457de69fc140ca" /><Relationship Type="http://schemas.openxmlformats.org/officeDocument/2006/relationships/slide" Target="/ppt/slides/slide6.xml" Id="Red761df46e5a420c" /><Relationship Type="http://schemas.openxmlformats.org/officeDocument/2006/relationships/slide" Target="/ppt/slides/slide7.xml" Id="Ra9e986b3d7c349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288f9af43d4f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8fa4e595cb41aa" /><Relationship Type="http://schemas.openxmlformats.org/officeDocument/2006/relationships/theme" Target="/ppt/slideMasters/theme/theme1.xml" Id="R7dd7477494cd43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8fa4e595cb41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8130dfc16247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e623ae6d74c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1dac77523947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0e75eaf4e44b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d9756fd7c42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00a4c8818468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dec0cc9a444d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MAGNOLIA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MAGNOLIA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MAGNOLIA INVEST AS ble etablert [år] og holder til i Verdal.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MAGNOLIA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MAGNOLIA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MAGNOLIA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−341 371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9 394 145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39 431 654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39 458 784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MAGNOLIA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LERBERG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MAGNOLIA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Nordgata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7650 Verdal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911 695 073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MAGNOLIA INVEST AS</a:t>
            </a:r>
          </a:p>
        </p:txBody>
      </p:sp>
    </p:spTree>
  </p:cSld>
  <p:clrMapOvr>
    <a:masterClrMapping xmlns:a="http://schemas.openxmlformats.org/drawingml/2006/main"/>
  </p:clrMapOvr>
</p:sld>
</file>