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2d626cf9f740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95a6add0a0465d"/>
  </p:sldMasterIdLst>
  <p:sldIdLst>
    <p:sldId xmlns:r="http://schemas.openxmlformats.org/officeDocument/2006/relationships" id="256" r:id="R38caeb6031274b33"/>
    <p:sldId xmlns:r="http://schemas.openxmlformats.org/officeDocument/2006/relationships" id="257" r:id="Rd44f110567514029"/>
    <p:sldId xmlns:r="http://schemas.openxmlformats.org/officeDocument/2006/relationships" id="258" r:id="Refe999e86b0447f3"/>
    <p:sldId xmlns:r="http://schemas.openxmlformats.org/officeDocument/2006/relationships" id="259" r:id="R72a104755a08467e"/>
    <p:sldId xmlns:r="http://schemas.openxmlformats.org/officeDocument/2006/relationships" id="260" r:id="Rc94f387c250649c8"/>
    <p:sldId xmlns:r="http://schemas.openxmlformats.org/officeDocument/2006/relationships" id="261" r:id="R26ac99dde58244e7"/>
    <p:sldId xmlns:r="http://schemas.openxmlformats.org/officeDocument/2006/relationships" id="262" r:id="R886d8b70f58043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95a6add0a0465d" /><Relationship Type="http://schemas.openxmlformats.org/officeDocument/2006/relationships/slide" Target="/ppt/slides/slide1.xml" Id="R38caeb6031274b33" /><Relationship Type="http://schemas.openxmlformats.org/officeDocument/2006/relationships/slide" Target="/ppt/slides/slide2.xml" Id="Rd44f110567514029" /><Relationship Type="http://schemas.openxmlformats.org/officeDocument/2006/relationships/slide" Target="/ppt/slides/slide3.xml" Id="Refe999e86b0447f3" /><Relationship Type="http://schemas.openxmlformats.org/officeDocument/2006/relationships/slide" Target="/ppt/slides/slide4.xml" Id="R72a104755a08467e" /><Relationship Type="http://schemas.openxmlformats.org/officeDocument/2006/relationships/slide" Target="/ppt/slides/slide5.xml" Id="Rc94f387c250649c8" /><Relationship Type="http://schemas.openxmlformats.org/officeDocument/2006/relationships/slide" Target="/ppt/slides/slide6.xml" Id="R26ac99dde58244e7" /><Relationship Type="http://schemas.openxmlformats.org/officeDocument/2006/relationships/slide" Target="/ppt/slides/slide7.xml" Id="R886d8b70f58043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28df25d73841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1dfebd0a14a51" /><Relationship Type="http://schemas.openxmlformats.org/officeDocument/2006/relationships/theme" Target="/ppt/slideMasters/theme/theme1.xml" Id="R1e502dae0fe646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91dfebd0a14a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87fded01746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b1c5ed09743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e004834d846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d7e078e8644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78d6260004a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cf3f90a7a4b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1c1c517f54a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COMMUNICARE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COMMUNICARE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COMMUNICARE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COMMUNICARE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COMMUNICARE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COMMUNICARE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882 116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501 575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431 640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1 116 841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1 268 143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COMMUNICARE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 BORCH BRØNDLUND MICHALSEN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ODDVARSDATTER SÆTHER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COMMUNICARE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10, Fjordgata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baard@communicare.as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www.communicare.as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911 696 223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COMMUNICARE AS</a:t>
            </a:r>
          </a:p>
        </p:txBody>
      </p:sp>
    </p:spTree>
  </p:cSld>
  <p:clrMapOvr>
    <a:masterClrMapping xmlns:a="http://schemas.openxmlformats.org/drawingml/2006/main"/>
  </p:clrMapOvr>
</p:sld>
</file>