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fa0cd2236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07004ff154207"/>
  </p:sldMasterIdLst>
  <p:sldIdLst>
    <p:sldId xmlns:r="http://schemas.openxmlformats.org/officeDocument/2006/relationships" id="256" r:id="R39813b43c73843ab"/>
    <p:sldId xmlns:r="http://schemas.openxmlformats.org/officeDocument/2006/relationships" id="257" r:id="Rc4c8511f835b460c"/>
    <p:sldId xmlns:r="http://schemas.openxmlformats.org/officeDocument/2006/relationships" id="258" r:id="R5241e69ba51b4414"/>
    <p:sldId xmlns:r="http://schemas.openxmlformats.org/officeDocument/2006/relationships" id="259" r:id="R958ceddf6e80451f"/>
    <p:sldId xmlns:r="http://schemas.openxmlformats.org/officeDocument/2006/relationships" id="260" r:id="R06681e5377a448b2"/>
    <p:sldId xmlns:r="http://schemas.openxmlformats.org/officeDocument/2006/relationships" id="261" r:id="Rd29cfe03ebc549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07004ff154207" /><Relationship Type="http://schemas.openxmlformats.org/officeDocument/2006/relationships/slide" Target="/ppt/slides/slide1.xml" Id="R39813b43c73843ab" /><Relationship Type="http://schemas.openxmlformats.org/officeDocument/2006/relationships/slide" Target="/ppt/slides/slide2.xml" Id="Rc4c8511f835b460c" /><Relationship Type="http://schemas.openxmlformats.org/officeDocument/2006/relationships/slide" Target="/ppt/slides/slide3.xml" Id="R5241e69ba51b4414" /><Relationship Type="http://schemas.openxmlformats.org/officeDocument/2006/relationships/slide" Target="/ppt/slides/slide4.xml" Id="R958ceddf6e80451f" /><Relationship Type="http://schemas.openxmlformats.org/officeDocument/2006/relationships/slide" Target="/ppt/slides/slide5.xml" Id="R06681e5377a448b2" /><Relationship Type="http://schemas.openxmlformats.org/officeDocument/2006/relationships/slide" Target="/ppt/slides/slide6.xml" Id="Rd29cfe03ebc549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7535006db43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2c1cf859e4431" /><Relationship Type="http://schemas.openxmlformats.org/officeDocument/2006/relationships/theme" Target="/ppt/slideMasters/theme/theme1.xml" Id="R925c8f3191e541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92c1cf859e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2746b91b4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df111eefc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2c1e33ae04f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bc1c160ff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8c5a3c6ba45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112cb61d2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SANDALL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911 711 249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SANDALL AS</a:t>
            </a:r>
          </a:p>
        </p:txBody>
      </p:sp>
    </p:spTree>
  </p:cSld>
  <p:clrMapOvr>
    <a:masterClrMapping xmlns:a="http://schemas.openxmlformats.org/drawingml/2006/main"/>
  </p:clrMapOvr>
</p:sld>
</file>