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70cb661dd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0f072e8ae4b58"/>
  </p:sldMasterIdLst>
  <p:sldIdLst>
    <p:sldId xmlns:r="http://schemas.openxmlformats.org/officeDocument/2006/relationships" id="256" r:id="R11a9f5a0a5244aba"/>
    <p:sldId xmlns:r="http://schemas.openxmlformats.org/officeDocument/2006/relationships" id="257" r:id="R8570c8a053a54c1a"/>
    <p:sldId xmlns:r="http://schemas.openxmlformats.org/officeDocument/2006/relationships" id="258" r:id="R31b03fd837194391"/>
    <p:sldId xmlns:r="http://schemas.openxmlformats.org/officeDocument/2006/relationships" id="259" r:id="R01c9c80dd3f24ffb"/>
    <p:sldId xmlns:r="http://schemas.openxmlformats.org/officeDocument/2006/relationships" id="260" r:id="Raa6ed27f14724617"/>
    <p:sldId xmlns:r="http://schemas.openxmlformats.org/officeDocument/2006/relationships" id="261" r:id="R3e5ba65bfa6a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0f072e8ae4b58" /><Relationship Type="http://schemas.openxmlformats.org/officeDocument/2006/relationships/slide" Target="/ppt/slides/slide1.xml" Id="R11a9f5a0a5244aba" /><Relationship Type="http://schemas.openxmlformats.org/officeDocument/2006/relationships/slide" Target="/ppt/slides/slide2.xml" Id="R8570c8a053a54c1a" /><Relationship Type="http://schemas.openxmlformats.org/officeDocument/2006/relationships/slide" Target="/ppt/slides/slide3.xml" Id="R31b03fd837194391" /><Relationship Type="http://schemas.openxmlformats.org/officeDocument/2006/relationships/slide" Target="/ppt/slides/slide4.xml" Id="R01c9c80dd3f24ffb" /><Relationship Type="http://schemas.openxmlformats.org/officeDocument/2006/relationships/slide" Target="/ppt/slides/slide5.xml" Id="Raa6ed27f14724617" /><Relationship Type="http://schemas.openxmlformats.org/officeDocument/2006/relationships/slide" Target="/ppt/slides/slide6.xml" Id="R3e5ba65bfa6a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a331c3ace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c8ddf83e407d" /><Relationship Type="http://schemas.openxmlformats.org/officeDocument/2006/relationships/theme" Target="/ppt/slideMasters/theme/theme1.xml" Id="R9c7d89b79a61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ac8ddf83e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92470fac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06bbc120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683b2cd9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877dc1e9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d7e37840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4f809d96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OG RÅDGIVNING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ALTA AS</a:t>
            </a:r>
          </a:p>
        </p:txBody>
      </p:sp>
    </p:spTree>
  </p:cSld>
  <p:clrMapOvr>
    <a:masterClrMapping xmlns:a="http://schemas.openxmlformats.org/drawingml/2006/main"/>
  </p:clrMapOvr>
</p:sld>
</file>