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ed2255a51a54e7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8214e79a64e56"/>
  </p:sldMasterIdLst>
  <p:sldIdLst>
    <p:sldId xmlns:r="http://schemas.openxmlformats.org/officeDocument/2006/relationships" id="256" r:id="Ra3da4c85e78f4805"/>
    <p:sldId xmlns:r="http://schemas.openxmlformats.org/officeDocument/2006/relationships" id="257" r:id="Rf16e5fee969343e7"/>
    <p:sldId xmlns:r="http://schemas.openxmlformats.org/officeDocument/2006/relationships" id="258" r:id="R4a18cb78605f4194"/>
    <p:sldId xmlns:r="http://schemas.openxmlformats.org/officeDocument/2006/relationships" id="259" r:id="R0c0cb90da8ac4f75"/>
    <p:sldId xmlns:r="http://schemas.openxmlformats.org/officeDocument/2006/relationships" id="260" r:id="Rbb9a9095ce294a4c"/>
    <p:sldId xmlns:r="http://schemas.openxmlformats.org/officeDocument/2006/relationships" id="261" r:id="R2cc1b365e48e47b8"/>
    <p:sldId xmlns:r="http://schemas.openxmlformats.org/officeDocument/2006/relationships" id="262" r:id="Rc359546d7803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8214e79a64e56" /><Relationship Type="http://schemas.openxmlformats.org/officeDocument/2006/relationships/slide" Target="/ppt/slides/slide1.xml" Id="Ra3da4c85e78f4805" /><Relationship Type="http://schemas.openxmlformats.org/officeDocument/2006/relationships/slide" Target="/ppt/slides/slide2.xml" Id="Rf16e5fee969343e7" /><Relationship Type="http://schemas.openxmlformats.org/officeDocument/2006/relationships/slide" Target="/ppt/slides/slide3.xml" Id="R4a18cb78605f4194" /><Relationship Type="http://schemas.openxmlformats.org/officeDocument/2006/relationships/slide" Target="/ppt/slides/slide4.xml" Id="R0c0cb90da8ac4f75" /><Relationship Type="http://schemas.openxmlformats.org/officeDocument/2006/relationships/slide" Target="/ppt/slides/slide5.xml" Id="Rbb9a9095ce294a4c" /><Relationship Type="http://schemas.openxmlformats.org/officeDocument/2006/relationships/slide" Target="/ppt/slides/slide6.xml" Id="R2cc1b365e48e47b8" /><Relationship Type="http://schemas.openxmlformats.org/officeDocument/2006/relationships/slide" Target="/ppt/slides/slide7.xml" Id="Rc359546d7803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662386599441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904dd9017444cc" /><Relationship Type="http://schemas.openxmlformats.org/officeDocument/2006/relationships/theme" Target="/ppt/slideMasters/theme/theme1.xml" Id="R0b375d0991124a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a904dd9017444c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107be4aa0493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9a2274c0e4c0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43cb332734bf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d8e7611c92452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4388bdfd3a4d7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fdaab7d89342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e19b50405e40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 OG RÅDGIVNING ALTA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 OG RÅDGIVNING ALTA AS ble etablert [år] og holder til i Alta.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25 916 638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3 248 546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2 554 208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965 908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8 180 849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BP INVESTERING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 HOLDING OG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Markveien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9510 Alta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45 60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alta@okonor.no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911 711 818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 OG RÅDGIVNING ALTA AS</a:t>
            </a:r>
          </a:p>
        </p:txBody>
      </p:sp>
    </p:spTree>
  </p:cSld>
  <p:clrMapOvr>
    <a:masterClrMapping xmlns:a="http://schemas.openxmlformats.org/drawingml/2006/main"/>
  </p:clrMapOvr>
</p:sld>
</file>