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cdcd1db1ec49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316bcec9ef4f60"/>
  </p:sldMasterIdLst>
  <p:sldIdLst>
    <p:sldId xmlns:r="http://schemas.openxmlformats.org/officeDocument/2006/relationships" id="256" r:id="R3b9018ffc5c947c7"/>
    <p:sldId xmlns:r="http://schemas.openxmlformats.org/officeDocument/2006/relationships" id="257" r:id="Rdea743ca18c1409f"/>
    <p:sldId xmlns:r="http://schemas.openxmlformats.org/officeDocument/2006/relationships" id="258" r:id="R4c3d92311dad4191"/>
    <p:sldId xmlns:r="http://schemas.openxmlformats.org/officeDocument/2006/relationships" id="259" r:id="Ra3fdc57bb95b4add"/>
    <p:sldId xmlns:r="http://schemas.openxmlformats.org/officeDocument/2006/relationships" id="260" r:id="R7e255fb4e6b1444e"/>
    <p:sldId xmlns:r="http://schemas.openxmlformats.org/officeDocument/2006/relationships" id="261" r:id="R2bd2bd602ea444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316bcec9ef4f60" /><Relationship Type="http://schemas.openxmlformats.org/officeDocument/2006/relationships/slide" Target="/ppt/slides/slide1.xml" Id="R3b9018ffc5c947c7" /><Relationship Type="http://schemas.openxmlformats.org/officeDocument/2006/relationships/slide" Target="/ppt/slides/slide2.xml" Id="Rdea743ca18c1409f" /><Relationship Type="http://schemas.openxmlformats.org/officeDocument/2006/relationships/slide" Target="/ppt/slides/slide3.xml" Id="R4c3d92311dad4191" /><Relationship Type="http://schemas.openxmlformats.org/officeDocument/2006/relationships/slide" Target="/ppt/slides/slide4.xml" Id="Ra3fdc57bb95b4add" /><Relationship Type="http://schemas.openxmlformats.org/officeDocument/2006/relationships/slide" Target="/ppt/slides/slide5.xml" Id="R7e255fb4e6b1444e" /><Relationship Type="http://schemas.openxmlformats.org/officeDocument/2006/relationships/slide" Target="/ppt/slides/slide6.xml" Id="R2bd2bd602ea444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45e1b74174449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384472f2804de8" /><Relationship Type="http://schemas.openxmlformats.org/officeDocument/2006/relationships/theme" Target="/ppt/slideMasters/theme/theme1.xml" Id="R196d6df8f5a74c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384472f2804d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19a16577324c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bd4d123f141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697bbc82b49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409faee6249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05c088a6944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1524a90db41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CALANUS OIL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CALANUS OIL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CALANUS OIL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CALANUS OIL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CALANUS OIL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CALANUS OIL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BJØRNAR SANDER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CALANUS OIL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Wergelands gate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5531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911 711 990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CALANUS OIL AS</a:t>
            </a:r>
          </a:p>
        </p:txBody>
      </p:sp>
    </p:spTree>
  </p:cSld>
  <p:clrMapOvr>
    <a:masterClrMapping xmlns:a="http://schemas.openxmlformats.org/drawingml/2006/main"/>
  </p:clrMapOvr>
</p:sld>
</file>