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7522663ba14c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4319c1583b49a6"/>
  </p:sldMasterIdLst>
  <p:sldIdLst>
    <p:sldId xmlns:r="http://schemas.openxmlformats.org/officeDocument/2006/relationships" id="256" r:id="Rd82dec7a70c64f30"/>
    <p:sldId xmlns:r="http://schemas.openxmlformats.org/officeDocument/2006/relationships" id="257" r:id="R3729e04c4a16437c"/>
    <p:sldId xmlns:r="http://schemas.openxmlformats.org/officeDocument/2006/relationships" id="258" r:id="R1e108a66a6624123"/>
    <p:sldId xmlns:r="http://schemas.openxmlformats.org/officeDocument/2006/relationships" id="259" r:id="R2340d2aa906f4798"/>
    <p:sldId xmlns:r="http://schemas.openxmlformats.org/officeDocument/2006/relationships" id="260" r:id="Rdf6fc28c0c444116"/>
    <p:sldId xmlns:r="http://schemas.openxmlformats.org/officeDocument/2006/relationships" id="261" r:id="R19620c4d7fbc47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4319c1583b49a6" /><Relationship Type="http://schemas.openxmlformats.org/officeDocument/2006/relationships/slide" Target="/ppt/slides/slide1.xml" Id="Rd82dec7a70c64f30" /><Relationship Type="http://schemas.openxmlformats.org/officeDocument/2006/relationships/slide" Target="/ppt/slides/slide2.xml" Id="R3729e04c4a16437c" /><Relationship Type="http://schemas.openxmlformats.org/officeDocument/2006/relationships/slide" Target="/ppt/slides/slide3.xml" Id="R1e108a66a6624123" /><Relationship Type="http://schemas.openxmlformats.org/officeDocument/2006/relationships/slide" Target="/ppt/slides/slide4.xml" Id="R2340d2aa906f4798" /><Relationship Type="http://schemas.openxmlformats.org/officeDocument/2006/relationships/slide" Target="/ppt/slides/slide5.xml" Id="Rdf6fc28c0c444116" /><Relationship Type="http://schemas.openxmlformats.org/officeDocument/2006/relationships/slide" Target="/ppt/slides/slide6.xml" Id="R19620c4d7fbc47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9d4bc21d7342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2f3ce24bd437c" /><Relationship Type="http://schemas.openxmlformats.org/officeDocument/2006/relationships/theme" Target="/ppt/slideMasters/theme/theme1.xml" Id="Re9e4f6ff4bda48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62f3ce24bd43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7fd8c21fa45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eb458c03749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14be006d841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5bc5127a948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fe79b6fa44d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b923c31ef44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BENOR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911 713 187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BENOR HOLDING AS</a:t>
            </a:r>
          </a:p>
        </p:txBody>
      </p:sp>
    </p:spTree>
  </p:cSld>
  <p:clrMapOvr>
    <a:masterClrMapping xmlns:a="http://schemas.openxmlformats.org/drawingml/2006/main"/>
  </p:clrMapOvr>
</p:sld>
</file>