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eb9c883bc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e44532e3541ed"/>
  </p:sldMasterIdLst>
  <p:sldIdLst>
    <p:sldId xmlns:r="http://schemas.openxmlformats.org/officeDocument/2006/relationships" id="256" r:id="Rd07128dba14b4fca"/>
    <p:sldId xmlns:r="http://schemas.openxmlformats.org/officeDocument/2006/relationships" id="257" r:id="R5c7a7c6508c841ab"/>
    <p:sldId xmlns:r="http://schemas.openxmlformats.org/officeDocument/2006/relationships" id="258" r:id="Rd48a8f9e84534b39"/>
    <p:sldId xmlns:r="http://schemas.openxmlformats.org/officeDocument/2006/relationships" id="259" r:id="R2ca8d5321a5f460c"/>
    <p:sldId xmlns:r="http://schemas.openxmlformats.org/officeDocument/2006/relationships" id="260" r:id="R497d612500764607"/>
    <p:sldId xmlns:r="http://schemas.openxmlformats.org/officeDocument/2006/relationships" id="261" r:id="Ra27f3fccf3944244"/>
    <p:sldId xmlns:r="http://schemas.openxmlformats.org/officeDocument/2006/relationships" id="262" r:id="Rb25392b2e25f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e44532e3541ed" /><Relationship Type="http://schemas.openxmlformats.org/officeDocument/2006/relationships/slide" Target="/ppt/slides/slide1.xml" Id="Rd07128dba14b4fca" /><Relationship Type="http://schemas.openxmlformats.org/officeDocument/2006/relationships/slide" Target="/ppt/slides/slide2.xml" Id="R5c7a7c6508c841ab" /><Relationship Type="http://schemas.openxmlformats.org/officeDocument/2006/relationships/slide" Target="/ppt/slides/slide3.xml" Id="Rd48a8f9e84534b39" /><Relationship Type="http://schemas.openxmlformats.org/officeDocument/2006/relationships/slide" Target="/ppt/slides/slide4.xml" Id="R2ca8d5321a5f460c" /><Relationship Type="http://schemas.openxmlformats.org/officeDocument/2006/relationships/slide" Target="/ppt/slides/slide5.xml" Id="R497d612500764607" /><Relationship Type="http://schemas.openxmlformats.org/officeDocument/2006/relationships/slide" Target="/ppt/slides/slide6.xml" Id="Ra27f3fccf3944244" /><Relationship Type="http://schemas.openxmlformats.org/officeDocument/2006/relationships/slide" Target="/ppt/slides/slide7.xml" Id="Rb25392b2e25f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4fa2d0a78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55de9f72b4cba" /><Relationship Type="http://schemas.openxmlformats.org/officeDocument/2006/relationships/theme" Target="/ppt/slideMasters/theme/theme1.xml" Id="R0c8d520ea4c9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55de9f72b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788fd15ae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d41526ca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707a5c2a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83bc80f1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4eac0a8d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d867beb9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5e978f004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ANDRÉ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JACMAR AS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NORVANG BJØRN VEGAR  –  25,2 %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911 713 187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