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07e898027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1b002030c4a11"/>
  </p:sldMasterIdLst>
  <p:sldIdLst>
    <p:sldId xmlns:r="http://schemas.openxmlformats.org/officeDocument/2006/relationships" id="256" r:id="R14ec02abcb904c0a"/>
    <p:sldId xmlns:r="http://schemas.openxmlformats.org/officeDocument/2006/relationships" id="257" r:id="R4841ffeb6da04b42"/>
    <p:sldId xmlns:r="http://schemas.openxmlformats.org/officeDocument/2006/relationships" id="258" r:id="Rdf9e58d96bc04458"/>
    <p:sldId xmlns:r="http://schemas.openxmlformats.org/officeDocument/2006/relationships" id="259" r:id="Rd3067b92921a4b7e"/>
    <p:sldId xmlns:r="http://schemas.openxmlformats.org/officeDocument/2006/relationships" id="260" r:id="R22c2232e473b40aa"/>
    <p:sldId xmlns:r="http://schemas.openxmlformats.org/officeDocument/2006/relationships" id="261" r:id="R42906008a92e4b8f"/>
    <p:sldId xmlns:r="http://schemas.openxmlformats.org/officeDocument/2006/relationships" id="262" r:id="Ra255c017adc9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1b002030c4a11" /><Relationship Type="http://schemas.openxmlformats.org/officeDocument/2006/relationships/slide" Target="/ppt/slides/slide1.xml" Id="R14ec02abcb904c0a" /><Relationship Type="http://schemas.openxmlformats.org/officeDocument/2006/relationships/slide" Target="/ppt/slides/slide2.xml" Id="R4841ffeb6da04b42" /><Relationship Type="http://schemas.openxmlformats.org/officeDocument/2006/relationships/slide" Target="/ppt/slides/slide3.xml" Id="Rdf9e58d96bc04458" /><Relationship Type="http://schemas.openxmlformats.org/officeDocument/2006/relationships/slide" Target="/ppt/slides/slide4.xml" Id="Rd3067b92921a4b7e" /><Relationship Type="http://schemas.openxmlformats.org/officeDocument/2006/relationships/slide" Target="/ppt/slides/slide5.xml" Id="R22c2232e473b40aa" /><Relationship Type="http://schemas.openxmlformats.org/officeDocument/2006/relationships/slide" Target="/ppt/slides/slide6.xml" Id="R42906008a92e4b8f" /><Relationship Type="http://schemas.openxmlformats.org/officeDocument/2006/relationships/slide" Target="/ppt/slides/slide7.xml" Id="Ra255c017adc9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01856f51f4b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de3e2f2e84de2" /><Relationship Type="http://schemas.openxmlformats.org/officeDocument/2006/relationships/theme" Target="/ppt/slideMasters/theme/theme1.xml" Id="R17af95bebcf0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4de3e2f2e8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ddb75298b41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49fdf996f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a1743153148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c60fd4a39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4ad61b3e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ec6311ddc45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7a58c23de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MIDTLIEN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MIDTLIEN HOLDING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ROGER STAMNLI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SLÅEN STAMNLI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Roger Stamnli, Spjelddalen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911 726 947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MIDTLIEN HOLDING AS</a:t>
            </a:r>
          </a:p>
        </p:txBody>
      </p:sp>
    </p:spTree>
  </p:cSld>
  <p:clrMapOvr>
    <a:masterClrMapping xmlns:a="http://schemas.openxmlformats.org/drawingml/2006/main"/>
  </p:clrMapOvr>
</p:sld>
</file>