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16932be5614a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ee3aedb3014e9f"/>
  </p:sldMasterIdLst>
  <p:sldIdLst>
    <p:sldId xmlns:r="http://schemas.openxmlformats.org/officeDocument/2006/relationships" id="256" r:id="Rec141ae05e6e4085"/>
    <p:sldId xmlns:r="http://schemas.openxmlformats.org/officeDocument/2006/relationships" id="257" r:id="R0876a3e7b7604b84"/>
    <p:sldId xmlns:r="http://schemas.openxmlformats.org/officeDocument/2006/relationships" id="258" r:id="R9316b88ee1304df6"/>
    <p:sldId xmlns:r="http://schemas.openxmlformats.org/officeDocument/2006/relationships" id="259" r:id="R1509816b6a464322"/>
    <p:sldId xmlns:r="http://schemas.openxmlformats.org/officeDocument/2006/relationships" id="260" r:id="R83d30e77f3b34bd9"/>
    <p:sldId xmlns:r="http://schemas.openxmlformats.org/officeDocument/2006/relationships" id="261" r:id="R056ec2f8b9c04271"/>
    <p:sldId xmlns:r="http://schemas.openxmlformats.org/officeDocument/2006/relationships" id="262" r:id="Rbd73b26ecfcc44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ee3aedb3014e9f" /><Relationship Type="http://schemas.openxmlformats.org/officeDocument/2006/relationships/slide" Target="/ppt/slides/slide1.xml" Id="Rec141ae05e6e4085" /><Relationship Type="http://schemas.openxmlformats.org/officeDocument/2006/relationships/slide" Target="/ppt/slides/slide2.xml" Id="R0876a3e7b7604b84" /><Relationship Type="http://schemas.openxmlformats.org/officeDocument/2006/relationships/slide" Target="/ppt/slides/slide3.xml" Id="R9316b88ee1304df6" /><Relationship Type="http://schemas.openxmlformats.org/officeDocument/2006/relationships/slide" Target="/ppt/slides/slide4.xml" Id="R1509816b6a464322" /><Relationship Type="http://schemas.openxmlformats.org/officeDocument/2006/relationships/slide" Target="/ppt/slides/slide5.xml" Id="R83d30e77f3b34bd9" /><Relationship Type="http://schemas.openxmlformats.org/officeDocument/2006/relationships/slide" Target="/ppt/slides/slide6.xml" Id="R056ec2f8b9c04271" /><Relationship Type="http://schemas.openxmlformats.org/officeDocument/2006/relationships/slide" Target="/ppt/slides/slide7.xml" Id="Rbd73b26ecfcc44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1bb89f235a47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fc3186e034965" /><Relationship Type="http://schemas.openxmlformats.org/officeDocument/2006/relationships/theme" Target="/ppt/slideMasters/theme/theme1.xml" Id="R4eddf23b010e45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ffc3186e0349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917dcafb543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7c86fdf2646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213ddb40541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f37dc95ba43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60239cc2647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4149aa2094f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8e3eab79a46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STEMPEL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STEMPEL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STEMPEL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STEMPEL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STEMPEL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STEMPEL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−8 336 381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41 718 009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502 514 746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514 101 300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STEMPEL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PINJONG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STEMPEL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Aars AS, Bygdøy allé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911 727 420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STEMPEL INVEST AS</a:t>
            </a:r>
          </a:p>
        </p:txBody>
      </p:sp>
    </p:spTree>
  </p:cSld>
  <p:clrMapOvr>
    <a:masterClrMapping xmlns:a="http://schemas.openxmlformats.org/drawingml/2006/main"/>
  </p:clrMapOvr>
</p:sld>
</file>