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8e97022a5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10c6234b9482d"/>
  </p:sldMasterIdLst>
  <p:sldIdLst>
    <p:sldId xmlns:r="http://schemas.openxmlformats.org/officeDocument/2006/relationships" id="256" r:id="Rc2fa3af0d0954b8c"/>
    <p:sldId xmlns:r="http://schemas.openxmlformats.org/officeDocument/2006/relationships" id="257" r:id="R2c670eb1f9014222"/>
    <p:sldId xmlns:r="http://schemas.openxmlformats.org/officeDocument/2006/relationships" id="258" r:id="Re57b03faf19a4a0e"/>
    <p:sldId xmlns:r="http://schemas.openxmlformats.org/officeDocument/2006/relationships" id="259" r:id="R2c12b634633d423d"/>
    <p:sldId xmlns:r="http://schemas.openxmlformats.org/officeDocument/2006/relationships" id="260" r:id="Ra2d807b21dc0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10c6234b9482d" /><Relationship Type="http://schemas.openxmlformats.org/officeDocument/2006/relationships/slide" Target="/ppt/slides/slide1.xml" Id="Rc2fa3af0d0954b8c" /><Relationship Type="http://schemas.openxmlformats.org/officeDocument/2006/relationships/slide" Target="/ppt/slides/slide2.xml" Id="R2c670eb1f9014222" /><Relationship Type="http://schemas.openxmlformats.org/officeDocument/2006/relationships/slide" Target="/ppt/slides/slide3.xml" Id="Re57b03faf19a4a0e" /><Relationship Type="http://schemas.openxmlformats.org/officeDocument/2006/relationships/slide" Target="/ppt/slides/slide4.xml" Id="R2c12b634633d423d" /><Relationship Type="http://schemas.openxmlformats.org/officeDocument/2006/relationships/slide" Target="/ppt/slides/slide5.xml" Id="Ra2d807b21dc0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3b4f8a1e2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8c6a3ef5e46ac" /><Relationship Type="http://schemas.openxmlformats.org/officeDocument/2006/relationships/theme" Target="/ppt/slideMasters/theme/theme1.xml" Id="Rad65de423838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8c6a3ef5e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a152b5208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9aa77a65e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1ad94cf6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518443f4a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db46881284c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GRØNSTAD KRINS VELFORENING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GRØNSTAD KRINS VELFORENING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GRØNSTAD KRINS VELFORENING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GRØNSTAD KRINS VELFORENING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GRØNSTAD KRINS VELFORENING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GRØNSTAD KRINS VELFORENING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Gunnar Sævareid, Kvamsvegen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911 728 443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GRØNSTAD KRINS VELFORENING</a:t>
            </a:r>
          </a:p>
        </p:txBody>
      </p:sp>
    </p:spTree>
  </p:cSld>
  <p:clrMapOvr>
    <a:masterClrMapping xmlns:a="http://schemas.openxmlformats.org/drawingml/2006/main"/>
  </p:clrMapOvr>
</p:sld>
</file>