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7955346eac46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a7496fe5bb4642"/>
  </p:sldMasterIdLst>
  <p:sldIdLst>
    <p:sldId xmlns:r="http://schemas.openxmlformats.org/officeDocument/2006/relationships" id="256" r:id="R239e9c2fed6a4bc5"/>
    <p:sldId xmlns:r="http://schemas.openxmlformats.org/officeDocument/2006/relationships" id="257" r:id="R988258c78d614f14"/>
    <p:sldId xmlns:r="http://schemas.openxmlformats.org/officeDocument/2006/relationships" id="258" r:id="R6bc6eaacec094707"/>
    <p:sldId xmlns:r="http://schemas.openxmlformats.org/officeDocument/2006/relationships" id="259" r:id="R45e0a7e579eb48e9"/>
    <p:sldId xmlns:r="http://schemas.openxmlformats.org/officeDocument/2006/relationships" id="260" r:id="R234d59212c7744eb"/>
    <p:sldId xmlns:r="http://schemas.openxmlformats.org/officeDocument/2006/relationships" id="261" r:id="R11320891cd2a47ed"/>
    <p:sldId xmlns:r="http://schemas.openxmlformats.org/officeDocument/2006/relationships" id="262" r:id="Rb31225576fba45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a7496fe5bb4642" /><Relationship Type="http://schemas.openxmlformats.org/officeDocument/2006/relationships/slide" Target="/ppt/slides/slide1.xml" Id="R239e9c2fed6a4bc5" /><Relationship Type="http://schemas.openxmlformats.org/officeDocument/2006/relationships/slide" Target="/ppt/slides/slide2.xml" Id="R988258c78d614f14" /><Relationship Type="http://schemas.openxmlformats.org/officeDocument/2006/relationships/slide" Target="/ppt/slides/slide3.xml" Id="R6bc6eaacec094707" /><Relationship Type="http://schemas.openxmlformats.org/officeDocument/2006/relationships/slide" Target="/ppt/slides/slide4.xml" Id="R45e0a7e579eb48e9" /><Relationship Type="http://schemas.openxmlformats.org/officeDocument/2006/relationships/slide" Target="/ppt/slides/slide5.xml" Id="R234d59212c7744eb" /><Relationship Type="http://schemas.openxmlformats.org/officeDocument/2006/relationships/slide" Target="/ppt/slides/slide6.xml" Id="R11320891cd2a47ed" /><Relationship Type="http://schemas.openxmlformats.org/officeDocument/2006/relationships/slide" Target="/ppt/slides/slide7.xml" Id="Rb31225576fba45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edf7dbc5d14f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fbd777d0014b33" /><Relationship Type="http://schemas.openxmlformats.org/officeDocument/2006/relationships/theme" Target="/ppt/slideMasters/theme/theme1.xml" Id="R25373e3ac69c4a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fbd777d0014b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024bd515d34a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8b44862b704a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c6865b49194a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787f26bf1047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a5de7cf7dd4d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b2b3415ce741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f67863de9d4e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DRIVERENT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DRIVERENT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DRIVERENT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DRIVERENT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DRIVERENT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DRIVERENT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177 405 750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10 313 165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7 026 029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11 543 484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62 924 928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DRIVERENT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DRIVE AS  –  65,6 %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BENOR HOLDING AS  –  34,4 %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DRIVERENT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Farmannsveien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3125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911 739 941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DRIVERENT AS</a:t>
            </a:r>
          </a:p>
        </p:txBody>
      </p:sp>
    </p:spTree>
  </p:cSld>
  <p:clrMapOvr>
    <a:masterClrMapping xmlns:a="http://schemas.openxmlformats.org/drawingml/2006/main"/>
  </p:clrMapOvr>
</p:sld>
</file>